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5"/>
  </p:notesMasterIdLst>
  <p:sldIdLst>
    <p:sldId id="256" r:id="rId2"/>
    <p:sldId id="257" r:id="rId3"/>
    <p:sldId id="259" r:id="rId4"/>
    <p:sldId id="258" r:id="rId5"/>
    <p:sldId id="268" r:id="rId6"/>
    <p:sldId id="260" r:id="rId7"/>
    <p:sldId id="261" r:id="rId8"/>
    <p:sldId id="262" r:id="rId9"/>
    <p:sldId id="266" r:id="rId10"/>
    <p:sldId id="267" r:id="rId11"/>
    <p:sldId id="269" r:id="rId12"/>
    <p:sldId id="263"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971"/>
    <a:srgbClr val="FFCE33"/>
    <a:srgbClr val="FFDB69"/>
    <a:srgbClr val="FF9900"/>
    <a:srgbClr val="00518E"/>
    <a:srgbClr val="008FFA"/>
    <a:srgbClr val="653903"/>
    <a:srgbClr val="864B04"/>
    <a:srgbClr val="B36405"/>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9" autoAdjust="0"/>
    <p:restoredTop sz="67554" autoAdjust="0"/>
  </p:normalViewPr>
  <p:slideViewPr>
    <p:cSldViewPr snapToGrid="0">
      <p:cViewPr>
        <p:scale>
          <a:sx n="75" d="100"/>
          <a:sy n="75" d="100"/>
        </p:scale>
        <p:origin x="924" y="180"/>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scheideman" userId="6f481a02e59eaa42" providerId="LiveId" clId="{56098EAD-C37F-4BA1-9104-640F8DA4493E}"/>
    <pc:docChg chg="modSld">
      <pc:chgData name="marcia scheideman" userId="6f481a02e59eaa42" providerId="LiveId" clId="{56098EAD-C37F-4BA1-9104-640F8DA4493E}" dt="2021-03-21T20:39:42.192" v="3" actId="14100"/>
      <pc:docMkLst>
        <pc:docMk/>
      </pc:docMkLst>
      <pc:sldChg chg="modNotes">
        <pc:chgData name="marcia scheideman" userId="6f481a02e59eaa42" providerId="LiveId" clId="{56098EAD-C37F-4BA1-9104-640F8DA4493E}" dt="2021-03-21T20:38:32.309" v="0" actId="20577"/>
        <pc:sldMkLst>
          <pc:docMk/>
          <pc:sldMk cId="1509261379" sldId="258"/>
        </pc:sldMkLst>
      </pc:sldChg>
      <pc:sldChg chg="modNotes">
        <pc:chgData name="marcia scheideman" userId="6f481a02e59eaa42" providerId="LiveId" clId="{56098EAD-C37F-4BA1-9104-640F8DA4493E}" dt="2021-03-21T20:39:42.192" v="3" actId="14100"/>
        <pc:sldMkLst>
          <pc:docMk/>
          <pc:sldMk cId="3799774913" sldId="266"/>
        </pc:sldMkLst>
      </pc:sldChg>
    </pc:docChg>
  </pc:docChgLst>
  <pc:docChgLst>
    <pc:chgData name="marcia scheideman" userId="6f481a02e59eaa42" providerId="LiveId" clId="{D84C8D6E-50B4-4AB7-B1A0-B2217CC5547C}"/>
    <pc:docChg chg="undo custSel mod addSld delSld modSld sldOrd">
      <pc:chgData name="marcia scheideman" userId="6f481a02e59eaa42" providerId="LiveId" clId="{D84C8D6E-50B4-4AB7-B1A0-B2217CC5547C}" dt="2020-11-21T02:05:34.579" v="1343"/>
      <pc:docMkLst>
        <pc:docMk/>
      </pc:docMkLst>
      <pc:sldChg chg="addSp modSp mod">
        <pc:chgData name="marcia scheideman" userId="6f481a02e59eaa42" providerId="LiveId" clId="{D84C8D6E-50B4-4AB7-B1A0-B2217CC5547C}" dt="2020-11-08T20:13:09.422" v="998" actId="20577"/>
        <pc:sldMkLst>
          <pc:docMk/>
          <pc:sldMk cId="4256705590" sldId="257"/>
        </pc:sldMkLst>
        <pc:spChg chg="mod">
          <ac:chgData name="marcia scheideman" userId="6f481a02e59eaa42" providerId="LiveId" clId="{D84C8D6E-50B4-4AB7-B1A0-B2217CC5547C}" dt="2020-11-07T00:31:19.081" v="969" actId="207"/>
          <ac:spMkLst>
            <pc:docMk/>
            <pc:sldMk cId="4256705590" sldId="257"/>
            <ac:spMk id="2" creationId="{1A916813-6FD1-4C51-8619-538F9FF71A1A}"/>
          </ac:spMkLst>
        </pc:spChg>
        <pc:graphicFrameChg chg="mod">
          <ac:chgData name="marcia scheideman" userId="6f481a02e59eaa42" providerId="LiveId" clId="{D84C8D6E-50B4-4AB7-B1A0-B2217CC5547C}" dt="2020-11-08T20:13:09.422" v="998" actId="20577"/>
          <ac:graphicFrameMkLst>
            <pc:docMk/>
            <pc:sldMk cId="4256705590" sldId="257"/>
            <ac:graphicFrameMk id="5" creationId="{F4581389-604F-47B6-98AE-00D043EB3688}"/>
          </ac:graphicFrameMkLst>
        </pc:graphicFrameChg>
        <pc:picChg chg="add mod">
          <ac:chgData name="marcia scheideman" userId="6f481a02e59eaa42" providerId="LiveId" clId="{D84C8D6E-50B4-4AB7-B1A0-B2217CC5547C}" dt="2020-11-07T00:32:42.665" v="974" actId="1076"/>
          <ac:picMkLst>
            <pc:docMk/>
            <pc:sldMk cId="4256705590" sldId="257"/>
            <ac:picMk id="3" creationId="{6302C9E2-8387-4DF7-940B-33F6D25A254E}"/>
          </ac:picMkLst>
        </pc:picChg>
      </pc:sldChg>
      <pc:sldChg chg="addSp delSp modSp new mod ord setBg setClrOvrMap">
        <pc:chgData name="marcia scheideman" userId="6f481a02e59eaa42" providerId="LiveId" clId="{D84C8D6E-50B4-4AB7-B1A0-B2217CC5547C}" dt="2020-11-21T02:05:34.579" v="1343"/>
        <pc:sldMkLst>
          <pc:docMk/>
          <pc:sldMk cId="1509261379" sldId="258"/>
        </pc:sldMkLst>
        <pc:spChg chg="mod">
          <ac:chgData name="marcia scheideman" userId="6f481a02e59eaa42" providerId="LiveId" clId="{D84C8D6E-50B4-4AB7-B1A0-B2217CC5547C}" dt="2020-11-07T01:06:19.491" v="996" actId="14100"/>
          <ac:spMkLst>
            <pc:docMk/>
            <pc:sldMk cId="1509261379" sldId="258"/>
            <ac:spMk id="2" creationId="{7AC05359-990F-495F-87B2-94B9AAF252D0}"/>
          </ac:spMkLst>
        </pc:spChg>
        <pc:spChg chg="mod">
          <ac:chgData name="marcia scheideman" userId="6f481a02e59eaa42" providerId="LiveId" clId="{D84C8D6E-50B4-4AB7-B1A0-B2217CC5547C}" dt="2020-11-07T01:06:06.706" v="994" actId="14100"/>
          <ac:spMkLst>
            <pc:docMk/>
            <pc:sldMk cId="1509261379" sldId="258"/>
            <ac:spMk id="3" creationId="{3F3C7897-8EA6-4488-85D0-B4E2C5B08D06}"/>
          </ac:spMkLst>
        </pc:spChg>
        <pc:spChg chg="add del">
          <ac:chgData name="marcia scheideman" userId="6f481a02e59eaa42" providerId="LiveId" clId="{D84C8D6E-50B4-4AB7-B1A0-B2217CC5547C}" dt="2020-10-24T20:58:00.599" v="437" actId="26606"/>
          <ac:spMkLst>
            <pc:docMk/>
            <pc:sldMk cId="1509261379" sldId="258"/>
            <ac:spMk id="12" creationId="{5D7F64A8-D625-4F61-A290-B499BB62ACFF}"/>
          </ac:spMkLst>
        </pc:spChg>
        <pc:spChg chg="add">
          <ac:chgData name="marcia scheideman" userId="6f481a02e59eaa42" providerId="LiveId" clId="{D84C8D6E-50B4-4AB7-B1A0-B2217CC5547C}" dt="2020-10-24T20:58:00.599" v="437" actId="26606"/>
          <ac:spMkLst>
            <pc:docMk/>
            <pc:sldMk cId="1509261379" sldId="258"/>
            <ac:spMk id="17" creationId="{E0D60ECE-8986-45DC-B7FE-EC7699B466B8}"/>
          </ac:spMkLst>
        </pc:spChg>
        <pc:spChg chg="add">
          <ac:chgData name="marcia scheideman" userId="6f481a02e59eaa42" providerId="LiveId" clId="{D84C8D6E-50B4-4AB7-B1A0-B2217CC5547C}" dt="2020-10-24T20:58:00.599" v="437" actId="26606"/>
          <ac:spMkLst>
            <pc:docMk/>
            <pc:sldMk cId="1509261379" sldId="258"/>
            <ac:spMk id="19" creationId="{96964194-5878-40D2-8EC0-DDC58387FA56}"/>
          </ac:spMkLst>
        </pc:spChg>
        <pc:picChg chg="add mod">
          <ac:chgData name="marcia scheideman" userId="6f481a02e59eaa42" providerId="LiveId" clId="{D84C8D6E-50B4-4AB7-B1A0-B2217CC5547C}" dt="2020-10-24T20:58:00.599" v="437" actId="26606"/>
          <ac:picMkLst>
            <pc:docMk/>
            <pc:sldMk cId="1509261379" sldId="258"/>
            <ac:picMk id="7" creationId="{4D8C76F5-DE05-4221-A597-F9FC4E68C3D1}"/>
          </ac:picMkLst>
        </pc:picChg>
        <pc:picChg chg="add del">
          <ac:chgData name="marcia scheideman" userId="6f481a02e59eaa42" providerId="LiveId" clId="{D84C8D6E-50B4-4AB7-B1A0-B2217CC5547C}" dt="2020-10-24T20:58:00.599" v="437" actId="26606"/>
          <ac:picMkLst>
            <pc:docMk/>
            <pc:sldMk cId="1509261379" sldId="258"/>
            <ac:picMk id="9" creationId="{D7F0BC10-9D22-4518-872B-FB47D1C8459B}"/>
          </ac:picMkLst>
        </pc:picChg>
      </pc:sldChg>
      <pc:sldChg chg="addSp delSp modSp new mod ord setBg">
        <pc:chgData name="marcia scheideman" userId="6f481a02e59eaa42" providerId="LiveId" clId="{D84C8D6E-50B4-4AB7-B1A0-B2217CC5547C}" dt="2020-11-07T00:37:47.192" v="989" actId="20577"/>
        <pc:sldMkLst>
          <pc:docMk/>
          <pc:sldMk cId="2523015146" sldId="259"/>
        </pc:sldMkLst>
        <pc:spChg chg="add del mod">
          <ac:chgData name="marcia scheideman" userId="6f481a02e59eaa42" providerId="LiveId" clId="{D84C8D6E-50B4-4AB7-B1A0-B2217CC5547C}" dt="2020-10-24T20:25:53.987" v="401" actId="26606"/>
          <ac:spMkLst>
            <pc:docMk/>
            <pc:sldMk cId="2523015146" sldId="259"/>
            <ac:spMk id="2" creationId="{80A17628-A96C-4705-8AF1-DCEC635902A5}"/>
          </ac:spMkLst>
        </pc:spChg>
        <pc:spChg chg="add mod">
          <ac:chgData name="marcia scheideman" userId="6f481a02e59eaa42" providerId="LiveId" clId="{D84C8D6E-50B4-4AB7-B1A0-B2217CC5547C}" dt="2020-11-07T00:36:42.609" v="983" actId="164"/>
          <ac:spMkLst>
            <pc:docMk/>
            <pc:sldMk cId="2523015146" sldId="259"/>
            <ac:spMk id="2" creationId="{B55BAED6-998D-425F-8DAB-3535D7755E0D}"/>
          </ac:spMkLst>
        </pc:spChg>
        <pc:spChg chg="add mod">
          <ac:chgData name="marcia scheideman" userId="6f481a02e59eaa42" providerId="LiveId" clId="{D84C8D6E-50B4-4AB7-B1A0-B2217CC5547C}" dt="2020-11-07T00:37:21.201" v="986" actId="207"/>
          <ac:spMkLst>
            <pc:docMk/>
            <pc:sldMk cId="2523015146" sldId="259"/>
            <ac:spMk id="3" creationId="{6D843FB3-2BB9-40E7-ABFD-14907E640A5F}"/>
          </ac:spMkLst>
        </pc:spChg>
        <pc:spChg chg="add del">
          <ac:chgData name="marcia scheideman" userId="6f481a02e59eaa42" providerId="LiveId" clId="{D84C8D6E-50B4-4AB7-B1A0-B2217CC5547C}" dt="2020-10-24T20:26:25.826" v="403" actId="26606"/>
          <ac:spMkLst>
            <pc:docMk/>
            <pc:sldMk cId="2523015146" sldId="259"/>
            <ac:spMk id="8" creationId="{56E9B3E6-E277-4D68-BA48-9CB43FFBD6E2}"/>
          </ac:spMkLst>
        </pc:spChg>
        <pc:spChg chg="mod">
          <ac:chgData name="marcia scheideman" userId="6f481a02e59eaa42" providerId="LiveId" clId="{D84C8D6E-50B4-4AB7-B1A0-B2217CC5547C}" dt="2020-11-07T00:37:35.347" v="987"/>
          <ac:spMkLst>
            <pc:docMk/>
            <pc:sldMk cId="2523015146" sldId="259"/>
            <ac:spMk id="8" creationId="{B7801C01-823D-41BF-87A3-BA292EDAFFA9}"/>
          </ac:spMkLst>
        </pc:spChg>
        <pc:spChg chg="mod">
          <ac:chgData name="marcia scheideman" userId="6f481a02e59eaa42" providerId="LiveId" clId="{D84C8D6E-50B4-4AB7-B1A0-B2217CC5547C}" dt="2020-11-07T00:37:47.192" v="989" actId="20577"/>
          <ac:spMkLst>
            <pc:docMk/>
            <pc:sldMk cId="2523015146" sldId="259"/>
            <ac:spMk id="9" creationId="{E651B877-00BD-4A9D-9F35-63E732FCEDBE}"/>
          </ac:spMkLst>
        </pc:spChg>
        <pc:spChg chg="add del">
          <ac:chgData name="marcia scheideman" userId="6f481a02e59eaa42" providerId="LiveId" clId="{D84C8D6E-50B4-4AB7-B1A0-B2217CC5547C}" dt="2020-10-24T20:26:25.826" v="403" actId="26606"/>
          <ac:spMkLst>
            <pc:docMk/>
            <pc:sldMk cId="2523015146" sldId="259"/>
            <ac:spMk id="15" creationId="{D5B0017B-2ECA-49AF-B397-DC140825DF8D}"/>
          </ac:spMkLst>
        </pc:spChg>
        <pc:spChg chg="add">
          <ac:chgData name="marcia scheideman" userId="6f481a02e59eaa42" providerId="LiveId" clId="{D84C8D6E-50B4-4AB7-B1A0-B2217CC5547C}" dt="2020-10-24T20:26:25.826" v="403" actId="26606"/>
          <ac:spMkLst>
            <pc:docMk/>
            <pc:sldMk cId="2523015146" sldId="259"/>
            <ac:spMk id="22" creationId="{6C4028FD-8BAA-4A19-BFDE-594D991B7552}"/>
          </ac:spMkLst>
        </pc:spChg>
        <pc:grpChg chg="add mod">
          <ac:chgData name="marcia scheideman" userId="6f481a02e59eaa42" providerId="LiveId" clId="{D84C8D6E-50B4-4AB7-B1A0-B2217CC5547C}" dt="2020-11-07T00:36:57.363" v="984" actId="14100"/>
          <ac:grpSpMkLst>
            <pc:docMk/>
            <pc:sldMk cId="2523015146" sldId="259"/>
            <ac:grpSpMk id="5" creationId="{C18E110A-887F-47C8-BA70-F6845E01F3ED}"/>
          </ac:grpSpMkLst>
        </pc:grpChg>
        <pc:grpChg chg="add mod">
          <ac:chgData name="marcia scheideman" userId="6f481a02e59eaa42" providerId="LiveId" clId="{D84C8D6E-50B4-4AB7-B1A0-B2217CC5547C}" dt="2020-11-07T00:37:42.560" v="988" actId="1076"/>
          <ac:grpSpMkLst>
            <pc:docMk/>
            <pc:sldMk cId="2523015146" sldId="259"/>
            <ac:grpSpMk id="7" creationId="{621A98B5-B41A-49FC-91D4-1C345F009E19}"/>
          </ac:grpSpMkLst>
        </pc:grpChg>
        <pc:grpChg chg="add del">
          <ac:chgData name="marcia scheideman" userId="6f481a02e59eaa42" providerId="LiveId" clId="{D84C8D6E-50B4-4AB7-B1A0-B2217CC5547C}" dt="2020-10-24T20:26:25.826" v="403" actId="26606"/>
          <ac:grpSpMkLst>
            <pc:docMk/>
            <pc:sldMk cId="2523015146" sldId="259"/>
            <ac:grpSpMk id="10" creationId="{AE1C45F0-260A-458C-96ED-C1F6D2151219}"/>
          </ac:grpSpMkLst>
        </pc:grpChg>
        <pc:graphicFrameChg chg="add mod modGraphic">
          <ac:chgData name="marcia scheideman" userId="6f481a02e59eaa42" providerId="LiveId" clId="{D84C8D6E-50B4-4AB7-B1A0-B2217CC5547C}" dt="2020-11-07T00:25:40.809" v="957" actId="20577"/>
          <ac:graphicFrameMkLst>
            <pc:docMk/>
            <pc:sldMk cId="2523015146" sldId="259"/>
            <ac:graphicFrameMk id="4" creationId="{0E78DAFB-5A74-424C-BC4C-2C3E84558041}"/>
          </ac:graphicFrameMkLst>
        </pc:graphicFrameChg>
        <pc:cxnChg chg="add del">
          <ac:chgData name="marcia scheideman" userId="6f481a02e59eaa42" providerId="LiveId" clId="{D84C8D6E-50B4-4AB7-B1A0-B2217CC5547C}" dt="2020-10-24T20:26:25.826" v="403" actId="26606"/>
          <ac:cxnSpMkLst>
            <pc:docMk/>
            <pc:sldMk cId="2523015146" sldId="259"/>
            <ac:cxnSpMk id="17" creationId="{6CF1BAF6-AD41-4082-B212-8A1F9A2E8779}"/>
          </ac:cxnSpMkLst>
        </pc:cxnChg>
      </pc:sldChg>
      <pc:sldChg chg="addSp delSp modSp new mod">
        <pc:chgData name="marcia scheideman" userId="6f481a02e59eaa42" providerId="LiveId" clId="{D84C8D6E-50B4-4AB7-B1A0-B2217CC5547C}" dt="2020-11-08T20:19:12.260" v="1044" actId="20577"/>
        <pc:sldMkLst>
          <pc:docMk/>
          <pc:sldMk cId="2761265337" sldId="260"/>
        </pc:sldMkLst>
        <pc:spChg chg="mod">
          <ac:chgData name="marcia scheideman" userId="6f481a02e59eaa42" providerId="LiveId" clId="{D84C8D6E-50B4-4AB7-B1A0-B2217CC5547C}" dt="2020-11-08T20:15:46.745" v="1020" actId="27636"/>
          <ac:spMkLst>
            <pc:docMk/>
            <pc:sldMk cId="2761265337" sldId="260"/>
            <ac:spMk id="2" creationId="{CC15C352-8829-4822-A553-ABDF3AFB7672}"/>
          </ac:spMkLst>
        </pc:spChg>
        <pc:spChg chg="del">
          <ac:chgData name="marcia scheideman" userId="6f481a02e59eaa42" providerId="LiveId" clId="{D84C8D6E-50B4-4AB7-B1A0-B2217CC5547C}" dt="2020-10-24T21:01:51.129" v="488"/>
          <ac:spMkLst>
            <pc:docMk/>
            <pc:sldMk cId="2761265337" sldId="260"/>
            <ac:spMk id="3" creationId="{1FEECCB5-8B46-4CC7-A0CA-07DE15E2977C}"/>
          </ac:spMkLst>
        </pc:spChg>
        <pc:graphicFrameChg chg="add mod modGraphic">
          <ac:chgData name="marcia scheideman" userId="6f481a02e59eaa42" providerId="LiveId" clId="{D84C8D6E-50B4-4AB7-B1A0-B2217CC5547C}" dt="2020-11-08T20:19:12.260" v="1044" actId="20577"/>
          <ac:graphicFrameMkLst>
            <pc:docMk/>
            <pc:sldMk cId="2761265337" sldId="260"/>
            <ac:graphicFrameMk id="4" creationId="{7F369716-48AB-45B4-BA63-1DE9D57D0052}"/>
          </ac:graphicFrameMkLst>
        </pc:graphicFrameChg>
      </pc:sldChg>
      <pc:sldChg chg="addSp delSp modSp new mod">
        <pc:chgData name="marcia scheideman" userId="6f481a02e59eaa42" providerId="LiveId" clId="{D84C8D6E-50B4-4AB7-B1A0-B2217CC5547C}" dt="2020-10-24T21:08:05.277" v="567" actId="122"/>
        <pc:sldMkLst>
          <pc:docMk/>
          <pc:sldMk cId="3181120018" sldId="261"/>
        </pc:sldMkLst>
        <pc:spChg chg="mod">
          <ac:chgData name="marcia scheideman" userId="6f481a02e59eaa42" providerId="LiveId" clId="{D84C8D6E-50B4-4AB7-B1A0-B2217CC5547C}" dt="2020-10-24T21:08:05.277" v="567" actId="122"/>
          <ac:spMkLst>
            <pc:docMk/>
            <pc:sldMk cId="3181120018" sldId="261"/>
            <ac:spMk id="2" creationId="{D565B0CC-B666-43D1-BB79-CC6BAABC1398}"/>
          </ac:spMkLst>
        </pc:spChg>
        <pc:spChg chg="del mod">
          <ac:chgData name="marcia scheideman" userId="6f481a02e59eaa42" providerId="LiveId" clId="{D84C8D6E-50B4-4AB7-B1A0-B2217CC5547C}" dt="2020-10-24T21:06:49.049" v="559" actId="26606"/>
          <ac:spMkLst>
            <pc:docMk/>
            <pc:sldMk cId="3181120018" sldId="261"/>
            <ac:spMk id="3" creationId="{ACE5D4CC-7B3A-4FE9-9E25-8A1FCB78DFE7}"/>
          </ac:spMkLst>
        </pc:spChg>
        <pc:graphicFrameChg chg="add mod">
          <ac:chgData name="marcia scheideman" userId="6f481a02e59eaa42" providerId="LiveId" clId="{D84C8D6E-50B4-4AB7-B1A0-B2217CC5547C}" dt="2020-10-24T21:07:43.289" v="563" actId="207"/>
          <ac:graphicFrameMkLst>
            <pc:docMk/>
            <pc:sldMk cId="3181120018" sldId="261"/>
            <ac:graphicFrameMk id="5" creationId="{28001011-386A-4C30-BCD5-AEDB494F8AD4}"/>
          </ac:graphicFrameMkLst>
        </pc:graphicFrameChg>
      </pc:sldChg>
      <pc:sldChg chg="addSp modSp new mod setBg">
        <pc:chgData name="marcia scheideman" userId="6f481a02e59eaa42" providerId="LiveId" clId="{D84C8D6E-50B4-4AB7-B1A0-B2217CC5547C}" dt="2020-10-24T21:14:09.659" v="638" actId="14100"/>
        <pc:sldMkLst>
          <pc:docMk/>
          <pc:sldMk cId="2952214836" sldId="262"/>
        </pc:sldMkLst>
        <pc:spChg chg="mod">
          <ac:chgData name="marcia scheideman" userId="6f481a02e59eaa42" providerId="LiveId" clId="{D84C8D6E-50B4-4AB7-B1A0-B2217CC5547C}" dt="2020-10-24T21:12:50.771" v="633" actId="207"/>
          <ac:spMkLst>
            <pc:docMk/>
            <pc:sldMk cId="2952214836" sldId="262"/>
            <ac:spMk id="2" creationId="{0E5968CE-1630-4550-B814-29059B476F98}"/>
          </ac:spMkLst>
        </pc:spChg>
        <pc:spChg chg="mod">
          <ac:chgData name="marcia scheideman" userId="6f481a02e59eaa42" providerId="LiveId" clId="{D84C8D6E-50B4-4AB7-B1A0-B2217CC5547C}" dt="2020-10-24T21:12:28.652" v="632" actId="207"/>
          <ac:spMkLst>
            <pc:docMk/>
            <pc:sldMk cId="2952214836" sldId="262"/>
            <ac:spMk id="3" creationId="{6C119FDB-61B6-471F-BC75-5004E583174D}"/>
          </ac:spMkLst>
        </pc:spChg>
        <pc:spChg chg="add">
          <ac:chgData name="marcia scheideman" userId="6f481a02e59eaa42" providerId="LiveId" clId="{D84C8D6E-50B4-4AB7-B1A0-B2217CC5547C}" dt="2020-10-24T21:12:01.984" v="629" actId="26606"/>
          <ac:spMkLst>
            <pc:docMk/>
            <pc:sldMk cId="2952214836" sldId="262"/>
            <ac:spMk id="8" creationId="{4522B21E-B2B9-4C72-9A71-C87EFD137480}"/>
          </ac:spMkLst>
        </pc:spChg>
        <pc:spChg chg="add">
          <ac:chgData name="marcia scheideman" userId="6f481a02e59eaa42" providerId="LiveId" clId="{D84C8D6E-50B4-4AB7-B1A0-B2217CC5547C}" dt="2020-10-24T21:12:01.984" v="629" actId="26606"/>
          <ac:spMkLst>
            <pc:docMk/>
            <pc:sldMk cId="2952214836" sldId="262"/>
            <ac:spMk id="10" creationId="{5EB7D2A2-F448-44D4-938C-DC84CBCB3B1E}"/>
          </ac:spMkLst>
        </pc:spChg>
        <pc:spChg chg="add">
          <ac:chgData name="marcia scheideman" userId="6f481a02e59eaa42" providerId="LiveId" clId="{D84C8D6E-50B4-4AB7-B1A0-B2217CC5547C}" dt="2020-10-24T21:12:01.984" v="629" actId="26606"/>
          <ac:spMkLst>
            <pc:docMk/>
            <pc:sldMk cId="2952214836" sldId="262"/>
            <ac:spMk id="12" creationId="{871AEA07-1E14-44B4-8E55-64EF049CD66F}"/>
          </ac:spMkLst>
        </pc:spChg>
        <pc:picChg chg="add mod">
          <ac:chgData name="marcia scheideman" userId="6f481a02e59eaa42" providerId="LiveId" clId="{D84C8D6E-50B4-4AB7-B1A0-B2217CC5547C}" dt="2020-10-24T21:14:09.659" v="638" actId="14100"/>
          <ac:picMkLst>
            <pc:docMk/>
            <pc:sldMk cId="2952214836" sldId="262"/>
            <ac:picMk id="5" creationId="{232266EF-3C72-47C5-A3D5-308D31B5B5C6}"/>
          </ac:picMkLst>
        </pc:picChg>
        <pc:cxnChg chg="add">
          <ac:chgData name="marcia scheideman" userId="6f481a02e59eaa42" providerId="LiveId" clId="{D84C8D6E-50B4-4AB7-B1A0-B2217CC5547C}" dt="2020-10-24T21:12:01.984" v="629" actId="26606"/>
          <ac:cxnSpMkLst>
            <pc:docMk/>
            <pc:sldMk cId="2952214836" sldId="262"/>
            <ac:cxnSpMk id="14" creationId="{F7C8EA93-3210-4C62-99E9-153C275E3A87}"/>
          </ac:cxnSpMkLst>
        </pc:cxnChg>
      </pc:sldChg>
      <pc:sldChg chg="addSp modSp new mod setBg">
        <pc:chgData name="marcia scheideman" userId="6f481a02e59eaa42" providerId="LiveId" clId="{D84C8D6E-50B4-4AB7-B1A0-B2217CC5547C}" dt="2020-11-21T02:04:42.344" v="1340" actId="1076"/>
        <pc:sldMkLst>
          <pc:docMk/>
          <pc:sldMk cId="2049299766" sldId="263"/>
        </pc:sldMkLst>
        <pc:spChg chg="mod">
          <ac:chgData name="marcia scheideman" userId="6f481a02e59eaa42" providerId="LiveId" clId="{D84C8D6E-50B4-4AB7-B1A0-B2217CC5547C}" dt="2020-10-24T21:23:05.904" v="756" actId="207"/>
          <ac:spMkLst>
            <pc:docMk/>
            <pc:sldMk cId="2049299766" sldId="263"/>
            <ac:spMk id="2" creationId="{ABD1AE84-DCA2-4E0C-A056-E7CFD614EDD3}"/>
          </ac:spMkLst>
        </pc:spChg>
        <pc:spChg chg="mod">
          <ac:chgData name="marcia scheideman" userId="6f481a02e59eaa42" providerId="LiveId" clId="{D84C8D6E-50B4-4AB7-B1A0-B2217CC5547C}" dt="2020-11-21T02:04:42.344" v="1340" actId="1076"/>
          <ac:spMkLst>
            <pc:docMk/>
            <pc:sldMk cId="2049299766" sldId="263"/>
            <ac:spMk id="3" creationId="{82BF854C-064E-4373-ABD2-BE032A33CFBF}"/>
          </ac:spMkLst>
        </pc:spChg>
        <pc:spChg chg="add">
          <ac:chgData name="marcia scheideman" userId="6f481a02e59eaa42" providerId="LiveId" clId="{D84C8D6E-50B4-4AB7-B1A0-B2217CC5547C}" dt="2020-10-24T21:21:24.704" v="743" actId="26606"/>
          <ac:spMkLst>
            <pc:docMk/>
            <pc:sldMk cId="2049299766" sldId="263"/>
            <ac:spMk id="9" creationId="{B0B8DCBA-FEED-46EF-A140-35B904015B49}"/>
          </ac:spMkLst>
        </pc:spChg>
        <pc:spChg chg="add">
          <ac:chgData name="marcia scheideman" userId="6f481a02e59eaa42" providerId="LiveId" clId="{D84C8D6E-50B4-4AB7-B1A0-B2217CC5547C}" dt="2020-10-24T21:21:24.704" v="743" actId="26606"/>
          <ac:spMkLst>
            <pc:docMk/>
            <pc:sldMk cId="2049299766" sldId="263"/>
            <ac:spMk id="16" creationId="{D5B0017B-2ECA-49AF-B397-DC140825DF8D}"/>
          </ac:spMkLst>
        </pc:spChg>
        <pc:grpChg chg="add">
          <ac:chgData name="marcia scheideman" userId="6f481a02e59eaa42" providerId="LiveId" clId="{D84C8D6E-50B4-4AB7-B1A0-B2217CC5547C}" dt="2020-10-24T21:21:24.704" v="743" actId="26606"/>
          <ac:grpSpMkLst>
            <pc:docMk/>
            <pc:sldMk cId="2049299766" sldId="263"/>
            <ac:grpSpMk id="11" creationId="{AE1C45F0-260A-458C-96ED-C1F6D2151219}"/>
          </ac:grpSpMkLst>
        </pc:grpChg>
        <pc:picChg chg="add mod modCrop">
          <ac:chgData name="marcia scheideman" userId="6f481a02e59eaa42" providerId="LiveId" clId="{D84C8D6E-50B4-4AB7-B1A0-B2217CC5547C}" dt="2020-11-21T02:03:47.432" v="1336" actId="14100"/>
          <ac:picMkLst>
            <pc:docMk/>
            <pc:sldMk cId="2049299766" sldId="263"/>
            <ac:picMk id="4" creationId="{8C6328F5-8AA1-44C2-8939-790C6CD42B9F}"/>
          </ac:picMkLst>
        </pc:picChg>
        <pc:cxnChg chg="add">
          <ac:chgData name="marcia scheideman" userId="6f481a02e59eaa42" providerId="LiveId" clId="{D84C8D6E-50B4-4AB7-B1A0-B2217CC5547C}" dt="2020-10-24T21:21:24.704" v="743" actId="26606"/>
          <ac:cxnSpMkLst>
            <pc:docMk/>
            <pc:sldMk cId="2049299766" sldId="263"/>
            <ac:cxnSpMk id="18" creationId="{6CF1BAF6-AD41-4082-B212-8A1F9A2E8779}"/>
          </ac:cxnSpMkLst>
        </pc:cxnChg>
      </pc:sldChg>
      <pc:sldChg chg="addSp delSp modSp new del mod setBg setClrOvrMap">
        <pc:chgData name="marcia scheideman" userId="6f481a02e59eaa42" providerId="LiveId" clId="{D84C8D6E-50B4-4AB7-B1A0-B2217CC5547C}" dt="2020-10-24T21:31:53.313" v="934" actId="47"/>
        <pc:sldMkLst>
          <pc:docMk/>
          <pc:sldMk cId="2205253971" sldId="264"/>
        </pc:sldMkLst>
        <pc:spChg chg="mod">
          <ac:chgData name="marcia scheideman" userId="6f481a02e59eaa42" providerId="LiveId" clId="{D84C8D6E-50B4-4AB7-B1A0-B2217CC5547C}" dt="2020-10-24T21:28:35.455" v="906" actId="26606"/>
          <ac:spMkLst>
            <pc:docMk/>
            <pc:sldMk cId="2205253971" sldId="264"/>
            <ac:spMk id="2" creationId="{7A2BFEDE-6988-45FA-8851-0807EC3D150C}"/>
          </ac:spMkLst>
        </pc:spChg>
        <pc:spChg chg="mod">
          <ac:chgData name="marcia scheideman" userId="6f481a02e59eaa42" providerId="LiveId" clId="{D84C8D6E-50B4-4AB7-B1A0-B2217CC5547C}" dt="2020-10-24T21:28:35.455" v="906" actId="26606"/>
          <ac:spMkLst>
            <pc:docMk/>
            <pc:sldMk cId="2205253971" sldId="264"/>
            <ac:spMk id="3" creationId="{82F398B1-0F49-457B-BEDB-4EFAB7D5C4C3}"/>
          </ac:spMkLst>
        </pc:spChg>
        <pc:spChg chg="add del">
          <ac:chgData name="marcia scheideman" userId="6f481a02e59eaa42" providerId="LiveId" clId="{D84C8D6E-50B4-4AB7-B1A0-B2217CC5547C}" dt="2020-10-24T21:28:35.455" v="906" actId="26606"/>
          <ac:spMkLst>
            <pc:docMk/>
            <pc:sldMk cId="2205253971" sldId="264"/>
            <ac:spMk id="8" creationId="{AD21898E-86C0-4C8A-A76C-DF33E844C87A}"/>
          </ac:spMkLst>
        </pc:spChg>
        <pc:spChg chg="add del">
          <ac:chgData name="marcia scheideman" userId="6f481a02e59eaa42" providerId="LiveId" clId="{D84C8D6E-50B4-4AB7-B1A0-B2217CC5547C}" dt="2020-10-24T21:28:35.455" v="906" actId="26606"/>
          <ac:spMkLst>
            <pc:docMk/>
            <pc:sldMk cId="2205253971" sldId="264"/>
            <ac:spMk id="10" creationId="{5C8F04BD-D093-45D0-B54C-50FDB308B4EE}"/>
          </ac:spMkLst>
        </pc:spChg>
        <pc:spChg chg="add">
          <ac:chgData name="marcia scheideman" userId="6f481a02e59eaa42" providerId="LiveId" clId="{D84C8D6E-50B4-4AB7-B1A0-B2217CC5547C}" dt="2020-10-24T21:28:35.455" v="906" actId="26606"/>
          <ac:spMkLst>
            <pc:docMk/>
            <pc:sldMk cId="2205253971" sldId="264"/>
            <ac:spMk id="12" creationId="{AFA67CD3-AB4E-4A7A-BEB8-53C445D8C44E}"/>
          </ac:spMkLst>
        </pc:spChg>
        <pc:spChg chg="add del">
          <ac:chgData name="marcia scheideman" userId="6f481a02e59eaa42" providerId="LiveId" clId="{D84C8D6E-50B4-4AB7-B1A0-B2217CC5547C}" dt="2020-10-24T21:27:57.826" v="904" actId="26606"/>
          <ac:spMkLst>
            <pc:docMk/>
            <pc:sldMk cId="2205253971" sldId="264"/>
            <ac:spMk id="15" creationId="{2CB6C291-6CAF-46DF-ACFF-AADF0FD03F58}"/>
          </ac:spMkLst>
        </pc:spChg>
        <pc:spChg chg="add">
          <ac:chgData name="marcia scheideman" userId="6f481a02e59eaa42" providerId="LiveId" clId="{D84C8D6E-50B4-4AB7-B1A0-B2217CC5547C}" dt="2020-10-24T21:28:35.455" v="906" actId="26606"/>
          <ac:spMkLst>
            <pc:docMk/>
            <pc:sldMk cId="2205253971" sldId="264"/>
            <ac:spMk id="21" creationId="{339C8D78-A644-462F-B674-F440635E5353}"/>
          </ac:spMkLst>
        </pc:spChg>
        <pc:picChg chg="add">
          <ac:chgData name="marcia scheideman" userId="6f481a02e59eaa42" providerId="LiveId" clId="{D84C8D6E-50B4-4AB7-B1A0-B2217CC5547C}" dt="2020-10-24T21:28:35.455" v="906" actId="26606"/>
          <ac:picMkLst>
            <pc:docMk/>
            <pc:sldMk cId="2205253971" sldId="264"/>
            <ac:picMk id="14" creationId="{7E2E89D3-6238-4D18-BFBC-F80AB4C689FD}"/>
          </ac:picMkLst>
        </pc:picChg>
        <pc:picChg chg="add del">
          <ac:chgData name="marcia scheideman" userId="6f481a02e59eaa42" providerId="LiveId" clId="{D84C8D6E-50B4-4AB7-B1A0-B2217CC5547C}" dt="2020-10-24T21:27:57.826" v="904" actId="26606"/>
          <ac:picMkLst>
            <pc:docMk/>
            <pc:sldMk cId="2205253971" sldId="264"/>
            <ac:picMk id="17" creationId="{63C11A00-A2A3-417C-B33D-DC753ED7C3BB}"/>
          </ac:picMkLst>
        </pc:picChg>
        <pc:picChg chg="add">
          <ac:chgData name="marcia scheideman" userId="6f481a02e59eaa42" providerId="LiveId" clId="{D84C8D6E-50B4-4AB7-B1A0-B2217CC5547C}" dt="2020-10-24T21:28:35.455" v="906" actId="26606"/>
          <ac:picMkLst>
            <pc:docMk/>
            <pc:sldMk cId="2205253971" sldId="264"/>
            <ac:picMk id="19" creationId="{07CF545F-9C2E-4446-97CD-AD92990C2B68}"/>
          </ac:picMkLst>
        </pc:picChg>
      </pc:sldChg>
      <pc:sldChg chg="addSp modSp new mod setBg">
        <pc:chgData name="marcia scheideman" userId="6f481a02e59eaa42" providerId="LiveId" clId="{D84C8D6E-50B4-4AB7-B1A0-B2217CC5547C}" dt="2020-11-21T02:05:25.097" v="1341"/>
        <pc:sldMkLst>
          <pc:docMk/>
          <pc:sldMk cId="3525155304" sldId="265"/>
        </pc:sldMkLst>
        <pc:spChg chg="mod">
          <ac:chgData name="marcia scheideman" userId="6f481a02e59eaa42" providerId="LiveId" clId="{D84C8D6E-50B4-4AB7-B1A0-B2217CC5547C}" dt="2020-10-24T21:30:37.392" v="918" actId="113"/>
          <ac:spMkLst>
            <pc:docMk/>
            <pc:sldMk cId="3525155304" sldId="265"/>
            <ac:spMk id="2" creationId="{4F636AD2-E54D-4279-A573-A1844810622C}"/>
          </ac:spMkLst>
        </pc:spChg>
        <pc:spChg chg="mod">
          <ac:chgData name="marcia scheideman" userId="6f481a02e59eaa42" providerId="LiveId" clId="{D84C8D6E-50B4-4AB7-B1A0-B2217CC5547C}" dt="2020-10-24T21:31:45.844" v="933" actId="1076"/>
          <ac:spMkLst>
            <pc:docMk/>
            <pc:sldMk cId="3525155304" sldId="265"/>
            <ac:spMk id="3" creationId="{281ADF37-93B5-4453-B078-D54DC352B164}"/>
          </ac:spMkLst>
        </pc:spChg>
        <pc:picChg chg="add mod">
          <ac:chgData name="marcia scheideman" userId="6f481a02e59eaa42" providerId="LiveId" clId="{D84C8D6E-50B4-4AB7-B1A0-B2217CC5547C}" dt="2020-10-24T21:32:06.736" v="935" actId="207"/>
          <ac:picMkLst>
            <pc:docMk/>
            <pc:sldMk cId="3525155304" sldId="265"/>
            <ac:picMk id="5" creationId="{7E4B86D6-FD82-45F0-BE83-776B026E2D30}"/>
          </ac:picMkLst>
        </pc:picChg>
      </pc:sldChg>
      <pc:sldChg chg="addSp delSp modSp new mod setBg">
        <pc:chgData name="marcia scheideman" userId="6f481a02e59eaa42" providerId="LiveId" clId="{D84C8D6E-50B4-4AB7-B1A0-B2217CC5547C}" dt="2020-11-21T01:53:45.419" v="1275" actId="207"/>
        <pc:sldMkLst>
          <pc:docMk/>
          <pc:sldMk cId="3799774913" sldId="266"/>
        </pc:sldMkLst>
        <pc:spChg chg="mod">
          <ac:chgData name="marcia scheideman" userId="6f481a02e59eaa42" providerId="LiveId" clId="{D84C8D6E-50B4-4AB7-B1A0-B2217CC5547C}" dt="2020-11-21T01:51:24.758" v="1266" actId="6549"/>
          <ac:spMkLst>
            <pc:docMk/>
            <pc:sldMk cId="3799774913" sldId="266"/>
            <ac:spMk id="2" creationId="{C38133AA-B33A-44C8-827E-BB9A5BEAB03E}"/>
          </ac:spMkLst>
        </pc:spChg>
        <pc:spChg chg="mod ord">
          <ac:chgData name="marcia scheideman" userId="6f481a02e59eaa42" providerId="LiveId" clId="{D84C8D6E-50B4-4AB7-B1A0-B2217CC5547C}" dt="2020-11-21T01:53:45.419" v="1275" actId="207"/>
          <ac:spMkLst>
            <pc:docMk/>
            <pc:sldMk cId="3799774913" sldId="266"/>
            <ac:spMk id="3" creationId="{A8D77414-B1BF-4718-B40B-9CE4FE3AC174}"/>
          </ac:spMkLst>
        </pc:spChg>
        <pc:spChg chg="add del">
          <ac:chgData name="marcia scheideman" userId="6f481a02e59eaa42" providerId="LiveId" clId="{D84C8D6E-50B4-4AB7-B1A0-B2217CC5547C}" dt="2020-11-21T01:50:17.025" v="1260" actId="26606"/>
          <ac:spMkLst>
            <pc:docMk/>
            <pc:sldMk cId="3799774913" sldId="266"/>
            <ac:spMk id="8" creationId="{907EF6B7-1338-4443-8C46-6A318D952DFD}"/>
          </ac:spMkLst>
        </pc:spChg>
        <pc:spChg chg="add del">
          <ac:chgData name="marcia scheideman" userId="6f481a02e59eaa42" providerId="LiveId" clId="{D84C8D6E-50B4-4AB7-B1A0-B2217CC5547C}" dt="2020-11-21T01:50:17.025" v="1260" actId="26606"/>
          <ac:spMkLst>
            <pc:docMk/>
            <pc:sldMk cId="3799774913" sldId="266"/>
            <ac:spMk id="10" creationId="{DAAE4CDD-124C-4DCF-9584-B6033B545DD5}"/>
          </ac:spMkLst>
        </pc:spChg>
        <pc:spChg chg="add del">
          <ac:chgData name="marcia scheideman" userId="6f481a02e59eaa42" providerId="LiveId" clId="{D84C8D6E-50B4-4AB7-B1A0-B2217CC5547C}" dt="2020-11-21T01:50:17.025" v="1260" actId="26606"/>
          <ac:spMkLst>
            <pc:docMk/>
            <pc:sldMk cId="3799774913" sldId="266"/>
            <ac:spMk id="12" creationId="{081E4A58-353D-44AE-B2FC-2A74E2E400F7}"/>
          </ac:spMkLst>
        </pc:spChg>
        <pc:spChg chg="add">
          <ac:chgData name="marcia scheideman" userId="6f481a02e59eaa42" providerId="LiveId" clId="{D84C8D6E-50B4-4AB7-B1A0-B2217CC5547C}" dt="2020-11-21T01:50:17.025" v="1260" actId="26606"/>
          <ac:spMkLst>
            <pc:docMk/>
            <pc:sldMk cId="3799774913" sldId="266"/>
            <ac:spMk id="17" creationId="{4038CB10-1F5C-4D54-9DF7-12586DE5B007}"/>
          </ac:spMkLst>
        </pc:spChg>
        <pc:spChg chg="add">
          <ac:chgData name="marcia scheideman" userId="6f481a02e59eaa42" providerId="LiveId" clId="{D84C8D6E-50B4-4AB7-B1A0-B2217CC5547C}" dt="2020-11-21T01:50:17.025" v="1260" actId="26606"/>
          <ac:spMkLst>
            <pc:docMk/>
            <pc:sldMk cId="3799774913" sldId="266"/>
            <ac:spMk id="19" creationId="{73ED6512-6858-4552-B699-9A97FE9A4EA2}"/>
          </ac:spMkLst>
        </pc:spChg>
        <pc:picChg chg="add mod">
          <ac:chgData name="marcia scheideman" userId="6f481a02e59eaa42" providerId="LiveId" clId="{D84C8D6E-50B4-4AB7-B1A0-B2217CC5547C}" dt="2020-11-21T01:50:17.025" v="1260" actId="26606"/>
          <ac:picMkLst>
            <pc:docMk/>
            <pc:sldMk cId="3799774913" sldId="266"/>
            <ac:picMk id="5" creationId="{8A4AA8CE-9A93-4A44-A930-675FEFC76B6D}"/>
          </ac:picMkLst>
        </pc:picChg>
      </pc:sldChg>
      <pc:sldChg chg="addSp delSp modSp new mod setBg">
        <pc:chgData name="marcia scheideman" userId="6f481a02e59eaa42" providerId="LiveId" clId="{D84C8D6E-50B4-4AB7-B1A0-B2217CC5547C}" dt="2020-11-21T02:01:03.547" v="1324" actId="208"/>
        <pc:sldMkLst>
          <pc:docMk/>
          <pc:sldMk cId="1063445561" sldId="267"/>
        </pc:sldMkLst>
        <pc:spChg chg="mod ord">
          <ac:chgData name="marcia scheideman" userId="6f481a02e59eaa42" providerId="LiveId" clId="{D84C8D6E-50B4-4AB7-B1A0-B2217CC5547C}" dt="2020-11-21T02:00:47.473" v="1323" actId="122"/>
          <ac:spMkLst>
            <pc:docMk/>
            <pc:sldMk cId="1063445561" sldId="267"/>
            <ac:spMk id="2" creationId="{89ECD32D-D649-4C9D-903E-1BA35B9A3069}"/>
          </ac:spMkLst>
        </pc:spChg>
        <pc:spChg chg="del">
          <ac:chgData name="marcia scheideman" userId="6f481a02e59eaa42" providerId="LiveId" clId="{D84C8D6E-50B4-4AB7-B1A0-B2217CC5547C}" dt="2020-11-21T01:56:41.844" v="1308" actId="26606"/>
          <ac:spMkLst>
            <pc:docMk/>
            <pc:sldMk cId="1063445561" sldId="267"/>
            <ac:spMk id="3" creationId="{245CE16A-5330-431F-970A-1AF14EA79050}"/>
          </ac:spMkLst>
        </pc:spChg>
        <pc:spChg chg="add del">
          <ac:chgData name="marcia scheideman" userId="6f481a02e59eaa42" providerId="LiveId" clId="{D84C8D6E-50B4-4AB7-B1A0-B2217CC5547C}" dt="2020-11-21T01:57:18.660" v="1310" actId="26606"/>
          <ac:spMkLst>
            <pc:docMk/>
            <pc:sldMk cId="1063445561" sldId="267"/>
            <ac:spMk id="10" creationId="{35555856-9970-4BC3-9AA9-6A917F53AFBD}"/>
          </ac:spMkLst>
        </pc:spChg>
        <pc:spChg chg="add del">
          <ac:chgData name="marcia scheideman" userId="6f481a02e59eaa42" providerId="LiveId" clId="{D84C8D6E-50B4-4AB7-B1A0-B2217CC5547C}" dt="2020-11-21T01:57:18.660" v="1310" actId="26606"/>
          <ac:spMkLst>
            <pc:docMk/>
            <pc:sldMk cId="1063445561" sldId="267"/>
            <ac:spMk id="14" creationId="{13722DD7-BA73-4776-93A3-94491FEF7260}"/>
          </ac:spMkLst>
        </pc:spChg>
        <pc:spChg chg="add del">
          <ac:chgData name="marcia scheideman" userId="6f481a02e59eaa42" providerId="LiveId" clId="{D84C8D6E-50B4-4AB7-B1A0-B2217CC5547C}" dt="2020-11-21T01:57:40.782" v="1312" actId="26606"/>
          <ac:spMkLst>
            <pc:docMk/>
            <pc:sldMk cId="1063445561" sldId="267"/>
            <ac:spMk id="19" creationId="{19D32F93-50AC-4C46-A5DB-291C60DDB7BD}"/>
          </ac:spMkLst>
        </pc:spChg>
        <pc:spChg chg="add del">
          <ac:chgData name="marcia scheideman" userId="6f481a02e59eaa42" providerId="LiveId" clId="{D84C8D6E-50B4-4AB7-B1A0-B2217CC5547C}" dt="2020-11-21T01:57:40.782" v="1312" actId="26606"/>
          <ac:spMkLst>
            <pc:docMk/>
            <pc:sldMk cId="1063445561" sldId="267"/>
            <ac:spMk id="21" creationId="{B9A1D9BC-1455-4308-9ABD-A3F8EDB67AAF}"/>
          </ac:spMkLst>
        </pc:spChg>
        <pc:spChg chg="add del">
          <ac:chgData name="marcia scheideman" userId="6f481a02e59eaa42" providerId="LiveId" clId="{D84C8D6E-50B4-4AB7-B1A0-B2217CC5547C}" dt="2020-11-21T01:57:40.782" v="1312" actId="26606"/>
          <ac:spMkLst>
            <pc:docMk/>
            <pc:sldMk cId="1063445561" sldId="267"/>
            <ac:spMk id="23" creationId="{827DC2C4-B485-428A-BF4A-472D2967F47F}"/>
          </ac:spMkLst>
        </pc:spChg>
        <pc:spChg chg="add del">
          <ac:chgData name="marcia scheideman" userId="6f481a02e59eaa42" providerId="LiveId" clId="{D84C8D6E-50B4-4AB7-B1A0-B2217CC5547C}" dt="2020-11-21T01:57:40.782" v="1312" actId="26606"/>
          <ac:spMkLst>
            <pc:docMk/>
            <pc:sldMk cId="1063445561" sldId="267"/>
            <ac:spMk id="25" creationId="{4A62647B-1222-407C-8740-5A497612B1F5}"/>
          </ac:spMkLst>
        </pc:spChg>
        <pc:spChg chg="add">
          <ac:chgData name="marcia scheideman" userId="6f481a02e59eaa42" providerId="LiveId" clId="{D84C8D6E-50B4-4AB7-B1A0-B2217CC5547C}" dt="2020-11-21T01:57:40.782" v="1312" actId="26606"/>
          <ac:spMkLst>
            <pc:docMk/>
            <pc:sldMk cId="1063445561" sldId="267"/>
            <ac:spMk id="30" creationId="{B9D7E975-9161-4F2D-AC53-69E1912F6B5D}"/>
          </ac:spMkLst>
        </pc:spChg>
        <pc:spChg chg="add">
          <ac:chgData name="marcia scheideman" userId="6f481a02e59eaa42" providerId="LiveId" clId="{D84C8D6E-50B4-4AB7-B1A0-B2217CC5547C}" dt="2020-11-21T01:57:40.782" v="1312" actId="26606"/>
          <ac:spMkLst>
            <pc:docMk/>
            <pc:sldMk cId="1063445561" sldId="267"/>
            <ac:spMk id="32" creationId="{827DC2C4-B485-428A-BF4A-472D2967F47F}"/>
          </ac:spMkLst>
        </pc:spChg>
        <pc:spChg chg="add">
          <ac:chgData name="marcia scheideman" userId="6f481a02e59eaa42" providerId="LiveId" clId="{D84C8D6E-50B4-4AB7-B1A0-B2217CC5547C}" dt="2020-11-21T01:57:40.782" v="1312" actId="26606"/>
          <ac:spMkLst>
            <pc:docMk/>
            <pc:sldMk cId="1063445561" sldId="267"/>
            <ac:spMk id="34" creationId="{463E6235-1649-4B47-9862-4026FC473B6F}"/>
          </ac:spMkLst>
        </pc:spChg>
        <pc:picChg chg="add mod">
          <ac:chgData name="marcia scheideman" userId="6f481a02e59eaa42" providerId="LiveId" clId="{D84C8D6E-50B4-4AB7-B1A0-B2217CC5547C}" dt="2020-11-21T02:01:03.547" v="1324" actId="208"/>
          <ac:picMkLst>
            <pc:docMk/>
            <pc:sldMk cId="1063445561" sldId="267"/>
            <ac:picMk id="7" creationId="{072B91FD-BC71-4A03-9E4A-6376D3AE1D69}"/>
          </ac:picMkLst>
        </pc:picChg>
        <pc:picChg chg="add del">
          <ac:chgData name="marcia scheideman" userId="6f481a02e59eaa42" providerId="LiveId" clId="{D84C8D6E-50B4-4AB7-B1A0-B2217CC5547C}" dt="2020-11-21T01:57:18.660" v="1310" actId="26606"/>
          <ac:picMkLst>
            <pc:docMk/>
            <pc:sldMk cId="1063445561" sldId="267"/>
            <ac:picMk id="12" creationId="{7F487851-BFAF-46D8-A1ED-50CAD6E46F59}"/>
          </ac:picMkLst>
        </pc:picChg>
      </pc:sldChg>
    </pc:docChg>
  </pc:docChgLst>
  <pc:docChgLst>
    <pc:chgData name="marcia scheideman" userId="6f481a02e59eaa42" providerId="LiveId" clId="{32BE2F0E-6BED-4848-81C0-FF4B0C134E1D}"/>
    <pc:docChg chg="custSel modSld">
      <pc:chgData name="marcia scheideman" userId="6f481a02e59eaa42" providerId="LiveId" clId="{32BE2F0E-6BED-4848-81C0-FF4B0C134E1D}" dt="2021-02-21T00:07:26.240" v="225" actId="20577"/>
      <pc:docMkLst>
        <pc:docMk/>
      </pc:docMkLst>
      <pc:sldChg chg="modSp mod modNotes">
        <pc:chgData name="marcia scheideman" userId="6f481a02e59eaa42" providerId="LiveId" clId="{32BE2F0E-6BED-4848-81C0-FF4B0C134E1D}" dt="2021-02-21T00:07:26.240" v="225" actId="20577"/>
        <pc:sldMkLst>
          <pc:docMk/>
          <pc:sldMk cId="2761265337" sldId="260"/>
        </pc:sldMkLst>
        <pc:graphicFrameChg chg="modGraphic">
          <ac:chgData name="marcia scheideman" userId="6f481a02e59eaa42" providerId="LiveId" clId="{32BE2F0E-6BED-4848-81C0-FF4B0C134E1D}" dt="2021-02-21T00:06:01.806" v="90" actId="122"/>
          <ac:graphicFrameMkLst>
            <pc:docMk/>
            <pc:sldMk cId="2761265337" sldId="260"/>
            <ac:graphicFrameMk id="4" creationId="{7F369716-48AB-45B4-BA63-1DE9D57D0052}"/>
          </ac:graphicFrameMkLst>
        </pc:graphicFrameChg>
      </pc:sldChg>
    </pc:docChg>
  </pc:docChgLst>
  <pc:docChgLst>
    <pc:chgData name="marcia scheideman" userId="6f481a02e59eaa42" providerId="LiveId" clId="{2C047DC5-5A20-47CE-B4A1-549A64486E40}"/>
    <pc:docChg chg="custSel modSld">
      <pc:chgData name="marcia scheideman" userId="6f481a02e59eaa42" providerId="LiveId" clId="{2C047DC5-5A20-47CE-B4A1-549A64486E40}" dt="2021-01-27T18:32:22.181" v="4285" actId="6549"/>
      <pc:docMkLst>
        <pc:docMk/>
      </pc:docMkLst>
      <pc:sldChg chg="modNotes">
        <pc:chgData name="marcia scheideman" userId="6f481a02e59eaa42" providerId="LiveId" clId="{2C047DC5-5A20-47CE-B4A1-549A64486E40}" dt="2021-01-14T21:28:22.091" v="0" actId="6549"/>
        <pc:sldMkLst>
          <pc:docMk/>
          <pc:sldMk cId="2949015547" sldId="256"/>
        </pc:sldMkLst>
      </pc:sldChg>
      <pc:sldChg chg="delSp modSp mod modNotes">
        <pc:chgData name="marcia scheideman" userId="6f481a02e59eaa42" providerId="LiveId" clId="{2C047DC5-5A20-47CE-B4A1-549A64486E40}" dt="2021-01-27T18:30:57.405" v="4214" actId="255"/>
        <pc:sldMkLst>
          <pc:docMk/>
          <pc:sldMk cId="4256705590" sldId="257"/>
        </pc:sldMkLst>
        <pc:graphicFrameChg chg="mod">
          <ac:chgData name="marcia scheideman" userId="6f481a02e59eaa42" providerId="LiveId" clId="{2C047DC5-5A20-47CE-B4A1-549A64486E40}" dt="2021-01-27T18:30:57.405" v="4214" actId="255"/>
          <ac:graphicFrameMkLst>
            <pc:docMk/>
            <pc:sldMk cId="4256705590" sldId="257"/>
            <ac:graphicFrameMk id="5" creationId="{F4581389-604F-47B6-98AE-00D043EB3688}"/>
          </ac:graphicFrameMkLst>
        </pc:graphicFrameChg>
        <pc:picChg chg="del">
          <ac:chgData name="marcia scheideman" userId="6f481a02e59eaa42" providerId="LiveId" clId="{2C047DC5-5A20-47CE-B4A1-549A64486E40}" dt="2021-01-27T15:17:19.533" v="4204" actId="478"/>
          <ac:picMkLst>
            <pc:docMk/>
            <pc:sldMk cId="4256705590" sldId="257"/>
            <ac:picMk id="3" creationId="{6302C9E2-8387-4DF7-940B-33F6D25A254E}"/>
          </ac:picMkLst>
        </pc:picChg>
      </pc:sldChg>
      <pc:sldChg chg="modNotes">
        <pc:chgData name="marcia scheideman" userId="6f481a02e59eaa42" providerId="LiveId" clId="{2C047DC5-5A20-47CE-B4A1-549A64486E40}" dt="2021-01-14T22:04:39.798" v="1483" actId="1076"/>
        <pc:sldMkLst>
          <pc:docMk/>
          <pc:sldMk cId="1509261379" sldId="258"/>
        </pc:sldMkLst>
      </pc:sldChg>
      <pc:sldChg chg="modNotes">
        <pc:chgData name="marcia scheideman" userId="6f481a02e59eaa42" providerId="LiveId" clId="{2C047DC5-5A20-47CE-B4A1-549A64486E40}" dt="2021-01-27T18:32:22.181" v="4285" actId="6549"/>
        <pc:sldMkLst>
          <pc:docMk/>
          <pc:sldMk cId="2523015146" sldId="259"/>
        </pc:sldMkLst>
      </pc:sldChg>
      <pc:sldChg chg="modNotes">
        <pc:chgData name="marcia scheideman" userId="6f481a02e59eaa42" providerId="LiveId" clId="{2C047DC5-5A20-47CE-B4A1-549A64486E40}" dt="2021-01-14T22:09:32.044" v="1806" actId="255"/>
        <pc:sldMkLst>
          <pc:docMk/>
          <pc:sldMk cId="2761265337" sldId="260"/>
        </pc:sldMkLst>
      </pc:sldChg>
      <pc:sldChg chg="modNotes">
        <pc:chgData name="marcia scheideman" userId="6f481a02e59eaa42" providerId="LiveId" clId="{2C047DC5-5A20-47CE-B4A1-549A64486E40}" dt="2021-01-14T22:13:13.074" v="2094" actId="6549"/>
        <pc:sldMkLst>
          <pc:docMk/>
          <pc:sldMk cId="3181120018" sldId="261"/>
        </pc:sldMkLst>
      </pc:sldChg>
      <pc:sldChg chg="modNotes">
        <pc:chgData name="marcia scheideman" userId="6f481a02e59eaa42" providerId="LiveId" clId="{2C047DC5-5A20-47CE-B4A1-549A64486E40}" dt="2021-01-14T22:24:44.415" v="2568" actId="20577"/>
        <pc:sldMkLst>
          <pc:docMk/>
          <pc:sldMk cId="2952214836" sldId="262"/>
        </pc:sldMkLst>
      </pc:sldChg>
      <pc:sldChg chg="modNotes">
        <pc:chgData name="marcia scheideman" userId="6f481a02e59eaa42" providerId="LiveId" clId="{2C047DC5-5A20-47CE-B4A1-549A64486E40}" dt="2021-01-15T01:25:28.948" v="4203" actId="1076"/>
        <pc:sldMkLst>
          <pc:docMk/>
          <pc:sldMk cId="2049299766" sldId="263"/>
        </pc:sldMkLst>
      </pc:sldChg>
      <pc:sldChg chg="modNotes">
        <pc:chgData name="marcia scheideman" userId="6f481a02e59eaa42" providerId="LiveId" clId="{2C047DC5-5A20-47CE-B4A1-549A64486E40}" dt="2021-01-15T01:25:02.063" v="4202" actId="255"/>
        <pc:sldMkLst>
          <pc:docMk/>
          <pc:sldMk cId="3525155304" sldId="265"/>
        </pc:sldMkLst>
      </pc:sldChg>
      <pc:sldChg chg="modNotes">
        <pc:chgData name="marcia scheideman" userId="6f481a02e59eaa42" providerId="LiveId" clId="{2C047DC5-5A20-47CE-B4A1-549A64486E40}" dt="2021-01-15T01:16:49.185" v="3300" actId="1076"/>
        <pc:sldMkLst>
          <pc:docMk/>
          <pc:sldMk cId="3799774913" sldId="266"/>
        </pc:sldMkLst>
      </pc:sldChg>
      <pc:sldChg chg="modNotes">
        <pc:chgData name="marcia scheideman" userId="6f481a02e59eaa42" providerId="LiveId" clId="{2C047DC5-5A20-47CE-B4A1-549A64486E40}" dt="2021-01-15T01:16:56.963" v="3301" actId="1076"/>
        <pc:sldMkLst>
          <pc:docMk/>
          <pc:sldMk cId="1063445561" sldId="2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44E73-D929-4B02-BF71-DFAC7463FCF7}"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9210CEAA-B8D5-4C25-8152-7B94741A64DF}">
      <dgm:prSet custT="1"/>
      <dgm:spPr>
        <a:solidFill>
          <a:srgbClr val="0070C0"/>
        </a:solidFill>
      </dgm:spPr>
      <dgm:t>
        <a:bodyPr/>
        <a:lstStyle/>
        <a:p>
          <a:r>
            <a:rPr lang="en-US" sz="4000" b="1" dirty="0">
              <a:solidFill>
                <a:schemeClr val="bg1"/>
              </a:solidFill>
            </a:rPr>
            <a:t>Discuss</a:t>
          </a:r>
        </a:p>
      </dgm:t>
    </dgm:pt>
    <dgm:pt modelId="{3F0FF76A-7952-415E-9EC6-3D370DEFEA28}" type="parTrans" cxnId="{1994B01F-6297-42C1-BC26-0D9CA9456809}">
      <dgm:prSet/>
      <dgm:spPr/>
      <dgm:t>
        <a:bodyPr/>
        <a:lstStyle/>
        <a:p>
          <a:endParaRPr lang="en-US"/>
        </a:p>
      </dgm:t>
    </dgm:pt>
    <dgm:pt modelId="{33E8EFD6-3DC1-4921-9EB5-EBFD61C24401}" type="sibTrans" cxnId="{1994B01F-6297-42C1-BC26-0D9CA9456809}">
      <dgm:prSet/>
      <dgm:spPr/>
      <dgm:t>
        <a:bodyPr/>
        <a:lstStyle/>
        <a:p>
          <a:endParaRPr lang="en-US"/>
        </a:p>
      </dgm:t>
    </dgm:pt>
    <dgm:pt modelId="{482EA5C9-50AA-4247-AE5D-03F47419B2BA}">
      <dgm:prSet custT="1"/>
      <dgm:spPr>
        <a:solidFill>
          <a:schemeClr val="accent6">
            <a:lumMod val="60000"/>
            <a:lumOff val="40000"/>
          </a:schemeClr>
        </a:solidFill>
      </dgm:spPr>
      <dgm:t>
        <a:bodyPr/>
        <a:lstStyle/>
        <a:p>
          <a:pPr algn="ctr"/>
          <a:r>
            <a:rPr lang="en-US" sz="3200" b="1" dirty="0"/>
            <a:t>Discuss advantages and disadvantages of committees</a:t>
          </a:r>
        </a:p>
      </dgm:t>
    </dgm:pt>
    <dgm:pt modelId="{A66C0BD4-C7FD-4216-BFBE-0493223D4A4A}" type="parTrans" cxnId="{CC167745-94F7-44E3-9E36-57134F77BE7A}">
      <dgm:prSet/>
      <dgm:spPr/>
      <dgm:t>
        <a:bodyPr/>
        <a:lstStyle/>
        <a:p>
          <a:endParaRPr lang="en-US"/>
        </a:p>
      </dgm:t>
    </dgm:pt>
    <dgm:pt modelId="{63811482-70E1-4EE3-AAC4-E6FADAF22A39}" type="sibTrans" cxnId="{CC167745-94F7-44E3-9E36-57134F77BE7A}">
      <dgm:prSet/>
      <dgm:spPr/>
      <dgm:t>
        <a:bodyPr/>
        <a:lstStyle/>
        <a:p>
          <a:endParaRPr lang="en-US"/>
        </a:p>
      </dgm:t>
    </dgm:pt>
    <dgm:pt modelId="{9FB284F5-5068-409D-AF9B-0334766B6CEF}">
      <dgm:prSet custT="1"/>
      <dgm:spPr>
        <a:solidFill>
          <a:srgbClr val="0070C0"/>
        </a:solidFill>
      </dgm:spPr>
      <dgm:t>
        <a:bodyPr/>
        <a:lstStyle/>
        <a:p>
          <a:r>
            <a:rPr lang="en-US" sz="4000" b="1" dirty="0">
              <a:solidFill>
                <a:schemeClr val="bg1"/>
              </a:solidFill>
            </a:rPr>
            <a:t>Explore</a:t>
          </a:r>
        </a:p>
      </dgm:t>
    </dgm:pt>
    <dgm:pt modelId="{56673E30-6FBB-47A1-B1A8-510B91D8C5B0}" type="parTrans" cxnId="{21EE7CEC-6B28-4377-A7BA-C04FF1D6A82E}">
      <dgm:prSet/>
      <dgm:spPr/>
      <dgm:t>
        <a:bodyPr/>
        <a:lstStyle/>
        <a:p>
          <a:endParaRPr lang="en-US"/>
        </a:p>
      </dgm:t>
    </dgm:pt>
    <dgm:pt modelId="{1D6D551F-B4CD-4430-9958-C9061CAE7ECF}" type="sibTrans" cxnId="{21EE7CEC-6B28-4377-A7BA-C04FF1D6A82E}">
      <dgm:prSet/>
      <dgm:spPr/>
      <dgm:t>
        <a:bodyPr/>
        <a:lstStyle/>
        <a:p>
          <a:endParaRPr lang="en-US"/>
        </a:p>
      </dgm:t>
    </dgm:pt>
    <dgm:pt modelId="{9BF04F2F-9D4D-4A98-A5BC-A0453CEAD843}">
      <dgm:prSet custT="1"/>
      <dgm:spPr>
        <a:solidFill>
          <a:schemeClr val="accent2"/>
        </a:solidFill>
      </dgm:spPr>
      <dgm:t>
        <a:bodyPr/>
        <a:lstStyle/>
        <a:p>
          <a:pPr algn="ctr"/>
          <a:r>
            <a:rPr lang="en-US" sz="3200" b="1" dirty="0"/>
            <a:t>Explore how committees and team building are used in Rotary clubs</a:t>
          </a:r>
        </a:p>
      </dgm:t>
    </dgm:pt>
    <dgm:pt modelId="{1E2A6FB6-0C0E-47D0-8F51-3F226DACD149}" type="parTrans" cxnId="{F9C45E0E-CD54-4FE1-AE12-DBDACBB91AD9}">
      <dgm:prSet/>
      <dgm:spPr/>
      <dgm:t>
        <a:bodyPr/>
        <a:lstStyle/>
        <a:p>
          <a:endParaRPr lang="en-US"/>
        </a:p>
      </dgm:t>
    </dgm:pt>
    <dgm:pt modelId="{C087C914-1107-41AA-9ABA-906145C165A8}" type="sibTrans" cxnId="{F9C45E0E-CD54-4FE1-AE12-DBDACBB91AD9}">
      <dgm:prSet/>
      <dgm:spPr/>
      <dgm:t>
        <a:bodyPr/>
        <a:lstStyle/>
        <a:p>
          <a:endParaRPr lang="en-US"/>
        </a:p>
      </dgm:t>
    </dgm:pt>
    <dgm:pt modelId="{7ECDE712-87B3-4652-857A-0A8533375BDE}">
      <dgm:prSet custT="1"/>
      <dgm:spPr>
        <a:solidFill>
          <a:srgbClr val="0070C0"/>
        </a:solidFill>
      </dgm:spPr>
      <dgm:t>
        <a:bodyPr/>
        <a:lstStyle/>
        <a:p>
          <a:r>
            <a:rPr lang="en-US" sz="4000" b="1" dirty="0">
              <a:solidFill>
                <a:schemeClr val="bg1"/>
              </a:solidFill>
            </a:rPr>
            <a:t>Recognize</a:t>
          </a:r>
        </a:p>
      </dgm:t>
    </dgm:pt>
    <dgm:pt modelId="{24A1B4BC-4A46-4F8D-B106-8F139B7D7D4A}" type="parTrans" cxnId="{7B61F36E-BE7D-4851-98C5-5A618E310F2E}">
      <dgm:prSet/>
      <dgm:spPr/>
      <dgm:t>
        <a:bodyPr/>
        <a:lstStyle/>
        <a:p>
          <a:endParaRPr lang="en-US"/>
        </a:p>
      </dgm:t>
    </dgm:pt>
    <dgm:pt modelId="{2D64A7E4-1C41-4817-AD71-E20CB34E145F}" type="sibTrans" cxnId="{7B61F36E-BE7D-4851-98C5-5A618E310F2E}">
      <dgm:prSet/>
      <dgm:spPr/>
      <dgm:t>
        <a:bodyPr/>
        <a:lstStyle/>
        <a:p>
          <a:endParaRPr lang="en-US"/>
        </a:p>
      </dgm:t>
    </dgm:pt>
    <dgm:pt modelId="{CAEDE69D-798B-4E27-94A4-5BAB20986372}">
      <dgm:prSet custT="1"/>
      <dgm:spPr>
        <a:solidFill>
          <a:schemeClr val="accent3"/>
        </a:solidFill>
      </dgm:spPr>
      <dgm:t>
        <a:bodyPr/>
        <a:lstStyle/>
        <a:p>
          <a:pPr algn="ctr"/>
          <a:r>
            <a:rPr lang="en-US" sz="3200" b="1" dirty="0"/>
            <a:t>Recognize the importance of team building in the life of a Rotary club</a:t>
          </a:r>
        </a:p>
      </dgm:t>
    </dgm:pt>
    <dgm:pt modelId="{FF3BCC13-6E75-4CF8-A23D-9AE4EEB7B4F1}" type="parTrans" cxnId="{3F64F421-7A9F-44A0-B9D5-E16D8427D0B1}">
      <dgm:prSet/>
      <dgm:spPr/>
      <dgm:t>
        <a:bodyPr/>
        <a:lstStyle/>
        <a:p>
          <a:endParaRPr lang="en-US"/>
        </a:p>
      </dgm:t>
    </dgm:pt>
    <dgm:pt modelId="{9B3BC99D-1AA5-4766-A5E6-E923F0C41787}" type="sibTrans" cxnId="{3F64F421-7A9F-44A0-B9D5-E16D8427D0B1}">
      <dgm:prSet/>
      <dgm:spPr/>
      <dgm:t>
        <a:bodyPr/>
        <a:lstStyle/>
        <a:p>
          <a:endParaRPr lang="en-US"/>
        </a:p>
      </dgm:t>
    </dgm:pt>
    <dgm:pt modelId="{96AD1B74-A819-4695-B91D-87CE37D64319}">
      <dgm:prSet custT="1"/>
      <dgm:spPr>
        <a:solidFill>
          <a:srgbClr val="0070C0"/>
        </a:solidFill>
      </dgm:spPr>
      <dgm:t>
        <a:bodyPr/>
        <a:lstStyle/>
        <a:p>
          <a:r>
            <a:rPr lang="en-US" sz="4000" b="1" dirty="0">
              <a:solidFill>
                <a:schemeClr val="bg1"/>
              </a:solidFill>
            </a:rPr>
            <a:t>Reflect</a:t>
          </a:r>
        </a:p>
      </dgm:t>
    </dgm:pt>
    <dgm:pt modelId="{E56D8BA2-50A7-4E6F-A422-324F67DBCF46}" type="parTrans" cxnId="{35DB8B7B-9E3F-44B8-AAB8-4B635E0B1D22}">
      <dgm:prSet/>
      <dgm:spPr/>
      <dgm:t>
        <a:bodyPr/>
        <a:lstStyle/>
        <a:p>
          <a:endParaRPr lang="en-US"/>
        </a:p>
      </dgm:t>
    </dgm:pt>
    <dgm:pt modelId="{8C8576AB-1C7C-4254-9E62-0CD3B3DC1073}" type="sibTrans" cxnId="{35DB8B7B-9E3F-44B8-AAB8-4B635E0B1D22}">
      <dgm:prSet/>
      <dgm:spPr/>
      <dgm:t>
        <a:bodyPr/>
        <a:lstStyle/>
        <a:p>
          <a:endParaRPr lang="en-US"/>
        </a:p>
      </dgm:t>
    </dgm:pt>
    <dgm:pt modelId="{4733BB4C-3EF2-4E85-BDFD-C95C606BED4E}">
      <dgm:prSet custT="1"/>
      <dgm:spPr>
        <a:solidFill>
          <a:schemeClr val="accent4"/>
        </a:solidFill>
      </dgm:spPr>
      <dgm:t>
        <a:bodyPr/>
        <a:lstStyle/>
        <a:p>
          <a:pPr algn="ctr"/>
          <a:r>
            <a:rPr lang="en-US" sz="3200" b="1" dirty="0"/>
            <a:t>Reflect on how committees can be used as a tool of leadership</a:t>
          </a:r>
        </a:p>
      </dgm:t>
    </dgm:pt>
    <dgm:pt modelId="{EE48D266-4662-4129-BD65-6BFFDF8F32B5}" type="parTrans" cxnId="{5BAA4109-6499-4831-89D3-47623DE3D377}">
      <dgm:prSet/>
      <dgm:spPr/>
      <dgm:t>
        <a:bodyPr/>
        <a:lstStyle/>
        <a:p>
          <a:endParaRPr lang="en-US"/>
        </a:p>
      </dgm:t>
    </dgm:pt>
    <dgm:pt modelId="{593846D5-8E4A-4F19-BE5A-1BE5EB78D346}" type="sibTrans" cxnId="{5BAA4109-6499-4831-89D3-47623DE3D377}">
      <dgm:prSet/>
      <dgm:spPr/>
      <dgm:t>
        <a:bodyPr/>
        <a:lstStyle/>
        <a:p>
          <a:endParaRPr lang="en-US"/>
        </a:p>
      </dgm:t>
    </dgm:pt>
    <dgm:pt modelId="{31B270F9-E3D3-444B-B61C-B4B7AB89DC88}" type="pres">
      <dgm:prSet presAssocID="{B4344E73-D929-4B02-BF71-DFAC7463FCF7}" presName="Name0" presStyleCnt="0">
        <dgm:presLayoutVars>
          <dgm:dir/>
          <dgm:animLvl val="lvl"/>
          <dgm:resizeHandles val="exact"/>
        </dgm:presLayoutVars>
      </dgm:prSet>
      <dgm:spPr/>
    </dgm:pt>
    <dgm:pt modelId="{9563D4AE-486D-43EF-8FF7-1F6FE164AF61}" type="pres">
      <dgm:prSet presAssocID="{9210CEAA-B8D5-4C25-8152-7B94741A64DF}" presName="linNode" presStyleCnt="0"/>
      <dgm:spPr/>
    </dgm:pt>
    <dgm:pt modelId="{D57298DD-6FF4-468B-8D54-1A4A1F8AC25D}" type="pres">
      <dgm:prSet presAssocID="{9210CEAA-B8D5-4C25-8152-7B94741A64DF}" presName="parentText" presStyleLbl="solidFgAcc1" presStyleIdx="0" presStyleCnt="4" custScaleX="172992" custLinFactNeighborX="151" custLinFactNeighborY="-193">
        <dgm:presLayoutVars>
          <dgm:chMax val="1"/>
          <dgm:bulletEnabled/>
        </dgm:presLayoutVars>
      </dgm:prSet>
      <dgm:spPr/>
    </dgm:pt>
    <dgm:pt modelId="{670CB69E-25C6-4ED7-BD37-0C2C65D900E0}" type="pres">
      <dgm:prSet presAssocID="{9210CEAA-B8D5-4C25-8152-7B94741A64DF}" presName="descendantText" presStyleLbl="alignNode1" presStyleIdx="0" presStyleCnt="4" custLinFactNeighborX="1512" custLinFactNeighborY="-193">
        <dgm:presLayoutVars>
          <dgm:bulletEnabled/>
        </dgm:presLayoutVars>
      </dgm:prSet>
      <dgm:spPr/>
    </dgm:pt>
    <dgm:pt modelId="{99C14701-449C-4CE4-B89C-93722ECF192B}" type="pres">
      <dgm:prSet presAssocID="{33E8EFD6-3DC1-4921-9EB5-EBFD61C24401}" presName="sp" presStyleCnt="0"/>
      <dgm:spPr/>
    </dgm:pt>
    <dgm:pt modelId="{F587ECC6-7A3C-4FCC-92D3-F246008581E4}" type="pres">
      <dgm:prSet presAssocID="{9FB284F5-5068-409D-AF9B-0334766B6CEF}" presName="linNode" presStyleCnt="0"/>
      <dgm:spPr/>
    </dgm:pt>
    <dgm:pt modelId="{09B25C5B-8859-4C05-B606-F50C395AFC31}" type="pres">
      <dgm:prSet presAssocID="{9FB284F5-5068-409D-AF9B-0334766B6CEF}" presName="parentText" presStyleLbl="solidFgAcc1" presStyleIdx="1" presStyleCnt="4" custScaleX="172592">
        <dgm:presLayoutVars>
          <dgm:chMax val="1"/>
          <dgm:bulletEnabled/>
        </dgm:presLayoutVars>
      </dgm:prSet>
      <dgm:spPr/>
    </dgm:pt>
    <dgm:pt modelId="{F857B724-C9EB-4754-B0D3-1E1369BFE0A4}" type="pres">
      <dgm:prSet presAssocID="{9FB284F5-5068-409D-AF9B-0334766B6CEF}" presName="descendantText" presStyleLbl="alignNode1" presStyleIdx="1" presStyleCnt="4">
        <dgm:presLayoutVars>
          <dgm:bulletEnabled/>
        </dgm:presLayoutVars>
      </dgm:prSet>
      <dgm:spPr/>
    </dgm:pt>
    <dgm:pt modelId="{0AABF874-F7F1-42EC-8644-4F3D9ED15A85}" type="pres">
      <dgm:prSet presAssocID="{1D6D551F-B4CD-4430-9958-C9061CAE7ECF}" presName="sp" presStyleCnt="0"/>
      <dgm:spPr/>
    </dgm:pt>
    <dgm:pt modelId="{7BDF701C-5D68-4097-8D65-F804A87C046F}" type="pres">
      <dgm:prSet presAssocID="{7ECDE712-87B3-4652-857A-0A8533375BDE}" presName="linNode" presStyleCnt="0"/>
      <dgm:spPr/>
    </dgm:pt>
    <dgm:pt modelId="{418157B3-E48D-4AE4-8CEC-EF78D07250B1}" type="pres">
      <dgm:prSet presAssocID="{7ECDE712-87B3-4652-857A-0A8533375BDE}" presName="parentText" presStyleLbl="solidFgAcc1" presStyleIdx="2" presStyleCnt="4" custScaleX="172650">
        <dgm:presLayoutVars>
          <dgm:chMax val="1"/>
          <dgm:bulletEnabled/>
        </dgm:presLayoutVars>
      </dgm:prSet>
      <dgm:spPr/>
    </dgm:pt>
    <dgm:pt modelId="{BBA60E6F-317E-45D7-8E2B-E330A0B5533B}" type="pres">
      <dgm:prSet presAssocID="{7ECDE712-87B3-4652-857A-0A8533375BDE}" presName="descendantText" presStyleLbl="alignNode1" presStyleIdx="2" presStyleCnt="4">
        <dgm:presLayoutVars>
          <dgm:bulletEnabled/>
        </dgm:presLayoutVars>
      </dgm:prSet>
      <dgm:spPr/>
    </dgm:pt>
    <dgm:pt modelId="{97B9F889-98A1-4FCE-8FCE-EBCE64417B24}" type="pres">
      <dgm:prSet presAssocID="{2D64A7E4-1C41-4817-AD71-E20CB34E145F}" presName="sp" presStyleCnt="0"/>
      <dgm:spPr/>
    </dgm:pt>
    <dgm:pt modelId="{7F64CADD-2CDF-4256-9EB7-D2B4568D1CC8}" type="pres">
      <dgm:prSet presAssocID="{96AD1B74-A819-4695-B91D-87CE37D64319}" presName="linNode" presStyleCnt="0"/>
      <dgm:spPr/>
    </dgm:pt>
    <dgm:pt modelId="{4ADCB9C7-1EFA-4501-B9DA-90C38B8EC025}" type="pres">
      <dgm:prSet presAssocID="{96AD1B74-A819-4695-B91D-87CE37D64319}" presName="parentText" presStyleLbl="solidFgAcc1" presStyleIdx="3" presStyleCnt="4" custScaleX="175859">
        <dgm:presLayoutVars>
          <dgm:chMax val="1"/>
          <dgm:bulletEnabled/>
        </dgm:presLayoutVars>
      </dgm:prSet>
      <dgm:spPr/>
    </dgm:pt>
    <dgm:pt modelId="{DB9F1B09-F5A7-4565-AF0E-471C3385CCFC}" type="pres">
      <dgm:prSet presAssocID="{96AD1B74-A819-4695-B91D-87CE37D64319}" presName="descendantText" presStyleLbl="alignNode1" presStyleIdx="3" presStyleCnt="4">
        <dgm:presLayoutVars>
          <dgm:bulletEnabled/>
        </dgm:presLayoutVars>
      </dgm:prSet>
      <dgm:spPr/>
    </dgm:pt>
  </dgm:ptLst>
  <dgm:cxnLst>
    <dgm:cxn modelId="{5BAA4109-6499-4831-89D3-47623DE3D377}" srcId="{96AD1B74-A819-4695-B91D-87CE37D64319}" destId="{4733BB4C-3EF2-4E85-BDFD-C95C606BED4E}" srcOrd="0" destOrd="0" parTransId="{EE48D266-4662-4129-BD65-6BFFDF8F32B5}" sibTransId="{593846D5-8E4A-4F19-BE5A-1BE5EB78D346}"/>
    <dgm:cxn modelId="{F9C45E0E-CD54-4FE1-AE12-DBDACBB91AD9}" srcId="{9FB284F5-5068-409D-AF9B-0334766B6CEF}" destId="{9BF04F2F-9D4D-4A98-A5BC-A0453CEAD843}" srcOrd="0" destOrd="0" parTransId="{1E2A6FB6-0C0E-47D0-8F51-3F226DACD149}" sibTransId="{C087C914-1107-41AA-9ABA-906145C165A8}"/>
    <dgm:cxn modelId="{1994B01F-6297-42C1-BC26-0D9CA9456809}" srcId="{B4344E73-D929-4B02-BF71-DFAC7463FCF7}" destId="{9210CEAA-B8D5-4C25-8152-7B94741A64DF}" srcOrd="0" destOrd="0" parTransId="{3F0FF76A-7952-415E-9EC6-3D370DEFEA28}" sibTransId="{33E8EFD6-3DC1-4921-9EB5-EBFD61C24401}"/>
    <dgm:cxn modelId="{3F64F421-7A9F-44A0-B9D5-E16D8427D0B1}" srcId="{7ECDE712-87B3-4652-857A-0A8533375BDE}" destId="{CAEDE69D-798B-4E27-94A4-5BAB20986372}" srcOrd="0" destOrd="0" parTransId="{FF3BCC13-6E75-4CF8-A23D-9AE4EEB7B4F1}" sibTransId="{9B3BC99D-1AA5-4766-A5E6-E923F0C41787}"/>
    <dgm:cxn modelId="{3A67A831-3711-4435-8E84-4A7CF7C523DB}" type="presOf" srcId="{9FB284F5-5068-409D-AF9B-0334766B6CEF}" destId="{09B25C5B-8859-4C05-B606-F50C395AFC31}" srcOrd="0" destOrd="0" presId="urn:microsoft.com/office/officeart/2016/7/layout/VerticalHollowActionList"/>
    <dgm:cxn modelId="{24A3AD5C-2127-4BE9-A488-1A69BB8542B2}" type="presOf" srcId="{9210CEAA-B8D5-4C25-8152-7B94741A64DF}" destId="{D57298DD-6FF4-468B-8D54-1A4A1F8AC25D}" srcOrd="0" destOrd="0" presId="urn:microsoft.com/office/officeart/2016/7/layout/VerticalHollowActionList"/>
    <dgm:cxn modelId="{CC167745-94F7-44E3-9E36-57134F77BE7A}" srcId="{9210CEAA-B8D5-4C25-8152-7B94741A64DF}" destId="{482EA5C9-50AA-4247-AE5D-03F47419B2BA}" srcOrd="0" destOrd="0" parTransId="{A66C0BD4-C7FD-4216-BFBE-0493223D4A4A}" sibTransId="{63811482-70E1-4EE3-AAC4-E6FADAF22A39}"/>
    <dgm:cxn modelId="{7B61F36E-BE7D-4851-98C5-5A618E310F2E}" srcId="{B4344E73-D929-4B02-BF71-DFAC7463FCF7}" destId="{7ECDE712-87B3-4652-857A-0A8533375BDE}" srcOrd="2" destOrd="0" parTransId="{24A1B4BC-4A46-4F8D-B106-8F139B7D7D4A}" sibTransId="{2D64A7E4-1C41-4817-AD71-E20CB34E145F}"/>
    <dgm:cxn modelId="{30056E6F-B751-4294-86AC-4C9A8FCA81AE}" type="presOf" srcId="{482EA5C9-50AA-4247-AE5D-03F47419B2BA}" destId="{670CB69E-25C6-4ED7-BD37-0C2C65D900E0}" srcOrd="0" destOrd="0" presId="urn:microsoft.com/office/officeart/2016/7/layout/VerticalHollowActionList"/>
    <dgm:cxn modelId="{6979B750-33D5-4452-A2BD-5D6C800C217B}" type="presOf" srcId="{4733BB4C-3EF2-4E85-BDFD-C95C606BED4E}" destId="{DB9F1B09-F5A7-4565-AF0E-471C3385CCFC}" srcOrd="0" destOrd="0" presId="urn:microsoft.com/office/officeart/2016/7/layout/VerticalHollowActionList"/>
    <dgm:cxn modelId="{A7B27973-6870-4CA2-BEBA-5EAF07C24019}" type="presOf" srcId="{96AD1B74-A819-4695-B91D-87CE37D64319}" destId="{4ADCB9C7-1EFA-4501-B9DA-90C38B8EC025}" srcOrd="0" destOrd="0" presId="urn:microsoft.com/office/officeart/2016/7/layout/VerticalHollowActionList"/>
    <dgm:cxn modelId="{35DB8B7B-9E3F-44B8-AAB8-4B635E0B1D22}" srcId="{B4344E73-D929-4B02-BF71-DFAC7463FCF7}" destId="{96AD1B74-A819-4695-B91D-87CE37D64319}" srcOrd="3" destOrd="0" parTransId="{E56D8BA2-50A7-4E6F-A422-324F67DBCF46}" sibTransId="{8C8576AB-1C7C-4254-9E62-0CD3B3DC1073}"/>
    <dgm:cxn modelId="{45F9239C-09F2-4746-88D4-052B2EF88CE5}" type="presOf" srcId="{B4344E73-D929-4B02-BF71-DFAC7463FCF7}" destId="{31B270F9-E3D3-444B-B61C-B4B7AB89DC88}" srcOrd="0" destOrd="0" presId="urn:microsoft.com/office/officeart/2016/7/layout/VerticalHollowActionList"/>
    <dgm:cxn modelId="{A7AEB6A3-9169-4DF9-837F-3D73181B3898}" type="presOf" srcId="{7ECDE712-87B3-4652-857A-0A8533375BDE}" destId="{418157B3-E48D-4AE4-8CEC-EF78D07250B1}" srcOrd="0" destOrd="0" presId="urn:microsoft.com/office/officeart/2016/7/layout/VerticalHollowActionList"/>
    <dgm:cxn modelId="{C2C848CE-3A07-4E5B-BCDD-3A55631F112F}" type="presOf" srcId="{9BF04F2F-9D4D-4A98-A5BC-A0453CEAD843}" destId="{F857B724-C9EB-4754-B0D3-1E1369BFE0A4}" srcOrd="0" destOrd="0" presId="urn:microsoft.com/office/officeart/2016/7/layout/VerticalHollowActionList"/>
    <dgm:cxn modelId="{8CB773D9-DEFE-479A-A220-D04C3614D1D8}" type="presOf" srcId="{CAEDE69D-798B-4E27-94A4-5BAB20986372}" destId="{BBA60E6F-317E-45D7-8E2B-E330A0B5533B}" srcOrd="0" destOrd="0" presId="urn:microsoft.com/office/officeart/2016/7/layout/VerticalHollowActionList"/>
    <dgm:cxn modelId="{21EE7CEC-6B28-4377-A7BA-C04FF1D6A82E}" srcId="{B4344E73-D929-4B02-BF71-DFAC7463FCF7}" destId="{9FB284F5-5068-409D-AF9B-0334766B6CEF}" srcOrd="1" destOrd="0" parTransId="{56673E30-6FBB-47A1-B1A8-510B91D8C5B0}" sibTransId="{1D6D551F-B4CD-4430-9958-C9061CAE7ECF}"/>
    <dgm:cxn modelId="{606DFB67-76D6-4C49-A9F1-A398742AA697}" type="presParOf" srcId="{31B270F9-E3D3-444B-B61C-B4B7AB89DC88}" destId="{9563D4AE-486D-43EF-8FF7-1F6FE164AF61}" srcOrd="0" destOrd="0" presId="urn:microsoft.com/office/officeart/2016/7/layout/VerticalHollowActionList"/>
    <dgm:cxn modelId="{6ADADD79-CE03-4056-8487-8B9E1B506A6E}" type="presParOf" srcId="{9563D4AE-486D-43EF-8FF7-1F6FE164AF61}" destId="{D57298DD-6FF4-468B-8D54-1A4A1F8AC25D}" srcOrd="0" destOrd="0" presId="urn:microsoft.com/office/officeart/2016/7/layout/VerticalHollowActionList"/>
    <dgm:cxn modelId="{1D7807D7-DFFA-4E3F-B86E-3DBEA5C69A95}" type="presParOf" srcId="{9563D4AE-486D-43EF-8FF7-1F6FE164AF61}" destId="{670CB69E-25C6-4ED7-BD37-0C2C65D900E0}" srcOrd="1" destOrd="0" presId="urn:microsoft.com/office/officeart/2016/7/layout/VerticalHollowActionList"/>
    <dgm:cxn modelId="{FAD5DB77-339F-43D2-B4CE-B504B291608B}" type="presParOf" srcId="{31B270F9-E3D3-444B-B61C-B4B7AB89DC88}" destId="{99C14701-449C-4CE4-B89C-93722ECF192B}" srcOrd="1" destOrd="0" presId="urn:microsoft.com/office/officeart/2016/7/layout/VerticalHollowActionList"/>
    <dgm:cxn modelId="{33109165-B835-4DCB-88A6-E66C821CEE96}" type="presParOf" srcId="{31B270F9-E3D3-444B-B61C-B4B7AB89DC88}" destId="{F587ECC6-7A3C-4FCC-92D3-F246008581E4}" srcOrd="2" destOrd="0" presId="urn:microsoft.com/office/officeart/2016/7/layout/VerticalHollowActionList"/>
    <dgm:cxn modelId="{C8AD334F-0F2E-4743-ABEC-C0AFF077A497}" type="presParOf" srcId="{F587ECC6-7A3C-4FCC-92D3-F246008581E4}" destId="{09B25C5B-8859-4C05-B606-F50C395AFC31}" srcOrd="0" destOrd="0" presId="urn:microsoft.com/office/officeart/2016/7/layout/VerticalHollowActionList"/>
    <dgm:cxn modelId="{7E578773-5BD6-4C12-AE46-347425B757C5}" type="presParOf" srcId="{F587ECC6-7A3C-4FCC-92D3-F246008581E4}" destId="{F857B724-C9EB-4754-B0D3-1E1369BFE0A4}" srcOrd="1" destOrd="0" presId="urn:microsoft.com/office/officeart/2016/7/layout/VerticalHollowActionList"/>
    <dgm:cxn modelId="{7F80AB5C-F389-490E-A9DA-B094DB7FA2B8}" type="presParOf" srcId="{31B270F9-E3D3-444B-B61C-B4B7AB89DC88}" destId="{0AABF874-F7F1-42EC-8644-4F3D9ED15A85}" srcOrd="3" destOrd="0" presId="urn:microsoft.com/office/officeart/2016/7/layout/VerticalHollowActionList"/>
    <dgm:cxn modelId="{278C2B45-743E-4C7D-9ED2-FFB694B2649A}" type="presParOf" srcId="{31B270F9-E3D3-444B-B61C-B4B7AB89DC88}" destId="{7BDF701C-5D68-4097-8D65-F804A87C046F}" srcOrd="4" destOrd="0" presId="urn:microsoft.com/office/officeart/2016/7/layout/VerticalHollowActionList"/>
    <dgm:cxn modelId="{6FA6ED4A-5231-4617-A577-5B96B09E3AED}" type="presParOf" srcId="{7BDF701C-5D68-4097-8D65-F804A87C046F}" destId="{418157B3-E48D-4AE4-8CEC-EF78D07250B1}" srcOrd="0" destOrd="0" presId="urn:microsoft.com/office/officeart/2016/7/layout/VerticalHollowActionList"/>
    <dgm:cxn modelId="{B1D42F77-79B7-45E7-9CB1-5308981E2D59}" type="presParOf" srcId="{7BDF701C-5D68-4097-8D65-F804A87C046F}" destId="{BBA60E6F-317E-45D7-8E2B-E330A0B5533B}" srcOrd="1" destOrd="0" presId="urn:microsoft.com/office/officeart/2016/7/layout/VerticalHollowActionList"/>
    <dgm:cxn modelId="{90A58F70-F2DD-4C46-B84B-6403B3584AA4}" type="presParOf" srcId="{31B270F9-E3D3-444B-B61C-B4B7AB89DC88}" destId="{97B9F889-98A1-4FCE-8FCE-EBCE64417B24}" srcOrd="5" destOrd="0" presId="urn:microsoft.com/office/officeart/2016/7/layout/VerticalHollowActionList"/>
    <dgm:cxn modelId="{3C6CFDD0-80CB-449B-9953-45D269DE0251}" type="presParOf" srcId="{31B270F9-E3D3-444B-B61C-B4B7AB89DC88}" destId="{7F64CADD-2CDF-4256-9EB7-D2B4568D1CC8}" srcOrd="6" destOrd="0" presId="urn:microsoft.com/office/officeart/2016/7/layout/VerticalHollowActionList"/>
    <dgm:cxn modelId="{BDA147CC-281C-4295-95C9-A9056D4C8D77}" type="presParOf" srcId="{7F64CADD-2CDF-4256-9EB7-D2B4568D1CC8}" destId="{4ADCB9C7-1EFA-4501-B9DA-90C38B8EC025}" srcOrd="0" destOrd="0" presId="urn:microsoft.com/office/officeart/2016/7/layout/VerticalHollowActionList"/>
    <dgm:cxn modelId="{D12DC5C3-82CF-4261-B691-99AD979596B4}" type="presParOf" srcId="{7F64CADD-2CDF-4256-9EB7-D2B4568D1CC8}" destId="{DB9F1B09-F5A7-4565-AF0E-471C3385CCF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14CA7C-A744-4DCC-BBFF-9458A23C41D8}"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755C08B0-38CC-4767-A19C-8A307D546216}">
      <dgm:prSet/>
      <dgm:spPr/>
      <dgm:t>
        <a:bodyPr/>
        <a:lstStyle/>
        <a:p>
          <a:r>
            <a:rPr lang="en-US" dirty="0">
              <a:solidFill>
                <a:srgbClr val="1D4971"/>
              </a:solidFill>
            </a:rPr>
            <a:t>“</a:t>
          </a:r>
          <a:r>
            <a:rPr lang="en-US" i="1" dirty="0">
              <a:solidFill>
                <a:srgbClr val="1D4971"/>
              </a:solidFill>
            </a:rPr>
            <a:t>Alone we can do so little; together we can do so much</a:t>
          </a:r>
          <a:r>
            <a:rPr lang="en-US" dirty="0">
              <a:solidFill>
                <a:srgbClr val="1D4971"/>
              </a:solidFill>
            </a:rPr>
            <a:t>”         Helen Keller</a:t>
          </a:r>
        </a:p>
      </dgm:t>
    </dgm:pt>
    <dgm:pt modelId="{AFC37634-1802-4BF1-A622-9FCAC7AF4CDD}" type="parTrans" cxnId="{6A75B286-DD63-409D-B6CE-7282114D7163}">
      <dgm:prSet/>
      <dgm:spPr/>
      <dgm:t>
        <a:bodyPr/>
        <a:lstStyle/>
        <a:p>
          <a:endParaRPr lang="en-US"/>
        </a:p>
      </dgm:t>
    </dgm:pt>
    <dgm:pt modelId="{379105C0-90B5-4DFA-B6FA-B736421F7FA4}" type="sibTrans" cxnId="{6A75B286-DD63-409D-B6CE-7282114D7163}">
      <dgm:prSet/>
      <dgm:spPr/>
      <dgm:t>
        <a:bodyPr/>
        <a:lstStyle/>
        <a:p>
          <a:endParaRPr lang="en-US"/>
        </a:p>
      </dgm:t>
    </dgm:pt>
    <dgm:pt modelId="{63AB20D9-D82B-4E15-BAEA-369BAC07BD89}">
      <dgm:prSet/>
      <dgm:spPr/>
      <dgm:t>
        <a:bodyPr/>
        <a:lstStyle/>
        <a:p>
          <a:r>
            <a:rPr lang="en-US" dirty="0">
              <a:solidFill>
                <a:srgbClr val="1D4971"/>
              </a:solidFill>
            </a:rPr>
            <a:t>“</a:t>
          </a:r>
          <a:r>
            <a:rPr lang="en-US" i="1" dirty="0">
              <a:solidFill>
                <a:srgbClr val="1D4971"/>
              </a:solidFill>
            </a:rPr>
            <a:t>If I have seen further, it is by standing on the shoulder of giants</a:t>
          </a:r>
          <a:r>
            <a:rPr lang="en-US" dirty="0">
              <a:solidFill>
                <a:srgbClr val="1D4971"/>
              </a:solidFill>
            </a:rPr>
            <a:t>” Isaac Newton</a:t>
          </a:r>
        </a:p>
      </dgm:t>
    </dgm:pt>
    <dgm:pt modelId="{30E20EB1-6D73-4FC1-8309-5BF3BA6F9C3D}" type="parTrans" cxnId="{8C2AC393-A321-4705-9A80-3D2243A1EA52}">
      <dgm:prSet/>
      <dgm:spPr/>
      <dgm:t>
        <a:bodyPr/>
        <a:lstStyle/>
        <a:p>
          <a:endParaRPr lang="en-US"/>
        </a:p>
      </dgm:t>
    </dgm:pt>
    <dgm:pt modelId="{77AA5686-568F-4E05-867B-232ADB9E8508}" type="sibTrans" cxnId="{8C2AC393-A321-4705-9A80-3D2243A1EA52}">
      <dgm:prSet/>
      <dgm:spPr/>
      <dgm:t>
        <a:bodyPr/>
        <a:lstStyle/>
        <a:p>
          <a:endParaRPr lang="en-US"/>
        </a:p>
      </dgm:t>
    </dgm:pt>
    <dgm:pt modelId="{ED3F7CD1-5933-4377-ADE8-C5D5A6DFD636}" type="pres">
      <dgm:prSet presAssocID="{6C14CA7C-A744-4DCC-BBFF-9458A23C41D8}" presName="hierChild1" presStyleCnt="0">
        <dgm:presLayoutVars>
          <dgm:chPref val="1"/>
          <dgm:dir/>
          <dgm:animOne val="branch"/>
          <dgm:animLvl val="lvl"/>
          <dgm:resizeHandles/>
        </dgm:presLayoutVars>
      </dgm:prSet>
      <dgm:spPr/>
    </dgm:pt>
    <dgm:pt modelId="{87E2B225-8DDE-454B-B35D-068868294FB8}" type="pres">
      <dgm:prSet presAssocID="{755C08B0-38CC-4767-A19C-8A307D546216}" presName="hierRoot1" presStyleCnt="0"/>
      <dgm:spPr/>
    </dgm:pt>
    <dgm:pt modelId="{A86D25AB-055A-40F2-922B-00DF06C2A735}" type="pres">
      <dgm:prSet presAssocID="{755C08B0-38CC-4767-A19C-8A307D546216}" presName="composite" presStyleCnt="0"/>
      <dgm:spPr/>
    </dgm:pt>
    <dgm:pt modelId="{FA0CB789-04FD-4586-AA83-4DBF5B7BFD8A}" type="pres">
      <dgm:prSet presAssocID="{755C08B0-38CC-4767-A19C-8A307D546216}" presName="background" presStyleLbl="node0" presStyleIdx="0" presStyleCnt="2"/>
      <dgm:spPr/>
    </dgm:pt>
    <dgm:pt modelId="{09816B35-9E9B-4204-AB95-1056632416E8}" type="pres">
      <dgm:prSet presAssocID="{755C08B0-38CC-4767-A19C-8A307D546216}" presName="text" presStyleLbl="fgAcc0" presStyleIdx="0" presStyleCnt="2">
        <dgm:presLayoutVars>
          <dgm:chPref val="3"/>
        </dgm:presLayoutVars>
      </dgm:prSet>
      <dgm:spPr/>
    </dgm:pt>
    <dgm:pt modelId="{855DE10B-CB73-492D-8558-7A7CB79B6033}" type="pres">
      <dgm:prSet presAssocID="{755C08B0-38CC-4767-A19C-8A307D546216}" presName="hierChild2" presStyleCnt="0"/>
      <dgm:spPr/>
    </dgm:pt>
    <dgm:pt modelId="{D26434B7-FA10-4B5D-9017-3D998F6C2943}" type="pres">
      <dgm:prSet presAssocID="{63AB20D9-D82B-4E15-BAEA-369BAC07BD89}" presName="hierRoot1" presStyleCnt="0"/>
      <dgm:spPr/>
    </dgm:pt>
    <dgm:pt modelId="{C39214AC-2DBD-4BB6-B67C-680D5A07DB06}" type="pres">
      <dgm:prSet presAssocID="{63AB20D9-D82B-4E15-BAEA-369BAC07BD89}" presName="composite" presStyleCnt="0"/>
      <dgm:spPr/>
    </dgm:pt>
    <dgm:pt modelId="{98FBE082-5637-4EA0-B3B4-A325E8F49422}" type="pres">
      <dgm:prSet presAssocID="{63AB20D9-D82B-4E15-BAEA-369BAC07BD89}" presName="background" presStyleLbl="node0" presStyleIdx="1" presStyleCnt="2"/>
      <dgm:spPr/>
    </dgm:pt>
    <dgm:pt modelId="{3A495088-9123-493C-AC74-47D55AC54A89}" type="pres">
      <dgm:prSet presAssocID="{63AB20D9-D82B-4E15-BAEA-369BAC07BD89}" presName="text" presStyleLbl="fgAcc0" presStyleIdx="1" presStyleCnt="2">
        <dgm:presLayoutVars>
          <dgm:chPref val="3"/>
        </dgm:presLayoutVars>
      </dgm:prSet>
      <dgm:spPr/>
    </dgm:pt>
    <dgm:pt modelId="{4FDF4716-7499-4F34-B990-F7FEAD1DD3BD}" type="pres">
      <dgm:prSet presAssocID="{63AB20D9-D82B-4E15-BAEA-369BAC07BD89}" presName="hierChild2" presStyleCnt="0"/>
      <dgm:spPr/>
    </dgm:pt>
  </dgm:ptLst>
  <dgm:cxnLst>
    <dgm:cxn modelId="{A63CB444-A68A-48D6-B328-C6689388E36A}" type="presOf" srcId="{6C14CA7C-A744-4DCC-BBFF-9458A23C41D8}" destId="{ED3F7CD1-5933-4377-ADE8-C5D5A6DFD636}" srcOrd="0" destOrd="0" presId="urn:microsoft.com/office/officeart/2005/8/layout/hierarchy1"/>
    <dgm:cxn modelId="{6A75B286-DD63-409D-B6CE-7282114D7163}" srcId="{6C14CA7C-A744-4DCC-BBFF-9458A23C41D8}" destId="{755C08B0-38CC-4767-A19C-8A307D546216}" srcOrd="0" destOrd="0" parTransId="{AFC37634-1802-4BF1-A622-9FCAC7AF4CDD}" sibTransId="{379105C0-90B5-4DFA-B6FA-B736421F7FA4}"/>
    <dgm:cxn modelId="{8C2AC393-A321-4705-9A80-3D2243A1EA52}" srcId="{6C14CA7C-A744-4DCC-BBFF-9458A23C41D8}" destId="{63AB20D9-D82B-4E15-BAEA-369BAC07BD89}" srcOrd="1" destOrd="0" parTransId="{30E20EB1-6D73-4FC1-8309-5BF3BA6F9C3D}" sibTransId="{77AA5686-568F-4E05-867B-232ADB9E8508}"/>
    <dgm:cxn modelId="{85954CA2-4EA4-44C6-BDB9-2EC5F2039566}" type="presOf" srcId="{755C08B0-38CC-4767-A19C-8A307D546216}" destId="{09816B35-9E9B-4204-AB95-1056632416E8}" srcOrd="0" destOrd="0" presId="urn:microsoft.com/office/officeart/2005/8/layout/hierarchy1"/>
    <dgm:cxn modelId="{BE5957E6-BAC6-40FB-96BC-B00A93849185}" type="presOf" srcId="{63AB20D9-D82B-4E15-BAEA-369BAC07BD89}" destId="{3A495088-9123-493C-AC74-47D55AC54A89}" srcOrd="0" destOrd="0" presId="urn:microsoft.com/office/officeart/2005/8/layout/hierarchy1"/>
    <dgm:cxn modelId="{8E772BEA-5B24-4301-9E5F-A85ABD84832B}" type="presParOf" srcId="{ED3F7CD1-5933-4377-ADE8-C5D5A6DFD636}" destId="{87E2B225-8DDE-454B-B35D-068868294FB8}" srcOrd="0" destOrd="0" presId="urn:microsoft.com/office/officeart/2005/8/layout/hierarchy1"/>
    <dgm:cxn modelId="{4BCE55B3-F513-49BE-B680-19E769C5422A}" type="presParOf" srcId="{87E2B225-8DDE-454B-B35D-068868294FB8}" destId="{A86D25AB-055A-40F2-922B-00DF06C2A735}" srcOrd="0" destOrd="0" presId="urn:microsoft.com/office/officeart/2005/8/layout/hierarchy1"/>
    <dgm:cxn modelId="{AEC155EE-474A-4F69-947A-162A328C2001}" type="presParOf" srcId="{A86D25AB-055A-40F2-922B-00DF06C2A735}" destId="{FA0CB789-04FD-4586-AA83-4DBF5B7BFD8A}" srcOrd="0" destOrd="0" presId="urn:microsoft.com/office/officeart/2005/8/layout/hierarchy1"/>
    <dgm:cxn modelId="{995A57AC-5CAF-4516-995D-C804F75B1F98}" type="presParOf" srcId="{A86D25AB-055A-40F2-922B-00DF06C2A735}" destId="{09816B35-9E9B-4204-AB95-1056632416E8}" srcOrd="1" destOrd="0" presId="urn:microsoft.com/office/officeart/2005/8/layout/hierarchy1"/>
    <dgm:cxn modelId="{F97607FD-4E8A-4722-97EF-2313A8C072C3}" type="presParOf" srcId="{87E2B225-8DDE-454B-B35D-068868294FB8}" destId="{855DE10B-CB73-492D-8558-7A7CB79B6033}" srcOrd="1" destOrd="0" presId="urn:microsoft.com/office/officeart/2005/8/layout/hierarchy1"/>
    <dgm:cxn modelId="{84301927-F6EB-46E8-A214-728C01D3B0AF}" type="presParOf" srcId="{ED3F7CD1-5933-4377-ADE8-C5D5A6DFD636}" destId="{D26434B7-FA10-4B5D-9017-3D998F6C2943}" srcOrd="1" destOrd="0" presId="urn:microsoft.com/office/officeart/2005/8/layout/hierarchy1"/>
    <dgm:cxn modelId="{73248F71-EFEB-4407-BE6F-725AFB9FD6E7}" type="presParOf" srcId="{D26434B7-FA10-4B5D-9017-3D998F6C2943}" destId="{C39214AC-2DBD-4BB6-B67C-680D5A07DB06}" srcOrd="0" destOrd="0" presId="urn:microsoft.com/office/officeart/2005/8/layout/hierarchy1"/>
    <dgm:cxn modelId="{0EC62E32-3E86-4D98-9E2F-8EBBEFD26131}" type="presParOf" srcId="{C39214AC-2DBD-4BB6-B67C-680D5A07DB06}" destId="{98FBE082-5637-4EA0-B3B4-A325E8F49422}" srcOrd="0" destOrd="0" presId="urn:microsoft.com/office/officeart/2005/8/layout/hierarchy1"/>
    <dgm:cxn modelId="{1B00ED3C-B54A-4F9F-914E-05EC4617193E}" type="presParOf" srcId="{C39214AC-2DBD-4BB6-B67C-680D5A07DB06}" destId="{3A495088-9123-493C-AC74-47D55AC54A89}" srcOrd="1" destOrd="0" presId="urn:microsoft.com/office/officeart/2005/8/layout/hierarchy1"/>
    <dgm:cxn modelId="{2466E5B3-C230-404B-AF0D-8E6601290F04}" type="presParOf" srcId="{D26434B7-FA10-4B5D-9017-3D998F6C2943}" destId="{4FDF4716-7499-4F34-B990-F7FEAD1DD3B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642D20-8856-40A5-B4EB-546C466643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C57C215-BB90-4DF2-BC8D-85DCBB3D75CF}">
      <dgm:prSet/>
      <dgm:spPr>
        <a:solidFill>
          <a:srgbClr val="FFC000"/>
        </a:solidFill>
      </dgm:spPr>
      <dgm:t>
        <a:bodyPr/>
        <a:lstStyle/>
        <a:p>
          <a:r>
            <a:rPr lang="en-US" dirty="0">
              <a:solidFill>
                <a:srgbClr val="1D4971"/>
              </a:solidFill>
            </a:rPr>
            <a:t>Affirmative Team</a:t>
          </a:r>
        </a:p>
      </dgm:t>
    </dgm:pt>
    <dgm:pt modelId="{4879CA09-0EAA-4BB6-A385-B8C6D7D7E0F4}" type="parTrans" cxnId="{47894CB1-54A2-4E0A-87F0-3A13A94A2516}">
      <dgm:prSet/>
      <dgm:spPr/>
      <dgm:t>
        <a:bodyPr/>
        <a:lstStyle/>
        <a:p>
          <a:endParaRPr lang="en-US"/>
        </a:p>
      </dgm:t>
    </dgm:pt>
    <dgm:pt modelId="{CCAD332D-AE6D-418D-8C48-C8DA5F38C7F0}" type="sibTrans" cxnId="{47894CB1-54A2-4E0A-87F0-3A13A94A2516}">
      <dgm:prSet/>
      <dgm:spPr/>
      <dgm:t>
        <a:bodyPr/>
        <a:lstStyle/>
        <a:p>
          <a:endParaRPr lang="en-US"/>
        </a:p>
      </dgm:t>
    </dgm:pt>
    <dgm:pt modelId="{1CAF02EA-4B48-4850-B142-CA3114F8B882}">
      <dgm:prSet/>
      <dgm:spPr>
        <a:solidFill>
          <a:srgbClr val="FFC000"/>
        </a:solidFill>
      </dgm:spPr>
      <dgm:t>
        <a:bodyPr/>
        <a:lstStyle/>
        <a:p>
          <a:r>
            <a:rPr lang="en-US" dirty="0">
              <a:solidFill>
                <a:srgbClr val="1D4971"/>
              </a:solidFill>
            </a:rPr>
            <a:t>Negative Team</a:t>
          </a:r>
        </a:p>
      </dgm:t>
    </dgm:pt>
    <dgm:pt modelId="{CFDD5933-659B-4427-AF2C-AB8CE170B905}" type="parTrans" cxnId="{D7544190-671F-455E-86DB-8A9F159747D0}">
      <dgm:prSet/>
      <dgm:spPr/>
      <dgm:t>
        <a:bodyPr/>
        <a:lstStyle/>
        <a:p>
          <a:endParaRPr lang="en-US"/>
        </a:p>
      </dgm:t>
    </dgm:pt>
    <dgm:pt modelId="{EC2CA0C4-1342-4F77-89D3-484FFC666A60}" type="sibTrans" cxnId="{D7544190-671F-455E-86DB-8A9F159747D0}">
      <dgm:prSet/>
      <dgm:spPr/>
      <dgm:t>
        <a:bodyPr/>
        <a:lstStyle/>
        <a:p>
          <a:endParaRPr lang="en-US"/>
        </a:p>
      </dgm:t>
    </dgm:pt>
    <dgm:pt modelId="{6EBBFCE1-E28E-43A8-9D3E-E9AE81AA1135}" type="pres">
      <dgm:prSet presAssocID="{5E642D20-8856-40A5-B4EB-546C4666436D}" presName="linear" presStyleCnt="0">
        <dgm:presLayoutVars>
          <dgm:animLvl val="lvl"/>
          <dgm:resizeHandles val="exact"/>
        </dgm:presLayoutVars>
      </dgm:prSet>
      <dgm:spPr/>
    </dgm:pt>
    <dgm:pt modelId="{7C824C63-95A6-447D-9DAA-38455F4E021F}" type="pres">
      <dgm:prSet presAssocID="{CC57C215-BB90-4DF2-BC8D-85DCBB3D75CF}" presName="parentText" presStyleLbl="node1" presStyleIdx="0" presStyleCnt="2">
        <dgm:presLayoutVars>
          <dgm:chMax val="0"/>
          <dgm:bulletEnabled val="1"/>
        </dgm:presLayoutVars>
      </dgm:prSet>
      <dgm:spPr/>
    </dgm:pt>
    <dgm:pt modelId="{B38B3AC7-F7A4-4E44-85D9-C66BBA7721D0}" type="pres">
      <dgm:prSet presAssocID="{CCAD332D-AE6D-418D-8C48-C8DA5F38C7F0}" presName="spacer" presStyleCnt="0"/>
      <dgm:spPr/>
    </dgm:pt>
    <dgm:pt modelId="{0F52E15C-15AF-4243-8A91-87E3BEB00011}" type="pres">
      <dgm:prSet presAssocID="{1CAF02EA-4B48-4850-B142-CA3114F8B882}" presName="parentText" presStyleLbl="node1" presStyleIdx="1" presStyleCnt="2">
        <dgm:presLayoutVars>
          <dgm:chMax val="0"/>
          <dgm:bulletEnabled val="1"/>
        </dgm:presLayoutVars>
      </dgm:prSet>
      <dgm:spPr/>
    </dgm:pt>
  </dgm:ptLst>
  <dgm:cxnLst>
    <dgm:cxn modelId="{9CFE8620-9F61-4A97-9D03-A9FF2D8511D8}" type="presOf" srcId="{CC57C215-BB90-4DF2-BC8D-85DCBB3D75CF}" destId="{7C824C63-95A6-447D-9DAA-38455F4E021F}" srcOrd="0" destOrd="0" presId="urn:microsoft.com/office/officeart/2005/8/layout/vList2"/>
    <dgm:cxn modelId="{7663C72F-B913-4431-B42C-F7F1866E185F}" type="presOf" srcId="{5E642D20-8856-40A5-B4EB-546C4666436D}" destId="{6EBBFCE1-E28E-43A8-9D3E-E9AE81AA1135}" srcOrd="0" destOrd="0" presId="urn:microsoft.com/office/officeart/2005/8/layout/vList2"/>
    <dgm:cxn modelId="{D7544190-671F-455E-86DB-8A9F159747D0}" srcId="{5E642D20-8856-40A5-B4EB-546C4666436D}" destId="{1CAF02EA-4B48-4850-B142-CA3114F8B882}" srcOrd="1" destOrd="0" parTransId="{CFDD5933-659B-4427-AF2C-AB8CE170B905}" sibTransId="{EC2CA0C4-1342-4F77-89D3-484FFC666A60}"/>
    <dgm:cxn modelId="{47894CB1-54A2-4E0A-87F0-3A13A94A2516}" srcId="{5E642D20-8856-40A5-B4EB-546C4666436D}" destId="{CC57C215-BB90-4DF2-BC8D-85DCBB3D75CF}" srcOrd="0" destOrd="0" parTransId="{4879CA09-0EAA-4BB6-A385-B8C6D7D7E0F4}" sibTransId="{CCAD332D-AE6D-418D-8C48-C8DA5F38C7F0}"/>
    <dgm:cxn modelId="{D97560E6-3806-4DAC-A2E8-04194B08E0A0}" type="presOf" srcId="{1CAF02EA-4B48-4850-B142-CA3114F8B882}" destId="{0F52E15C-15AF-4243-8A91-87E3BEB00011}" srcOrd="0" destOrd="0" presId="urn:microsoft.com/office/officeart/2005/8/layout/vList2"/>
    <dgm:cxn modelId="{A543376B-6CDE-41ED-B32C-C4D7FFC59A64}" type="presParOf" srcId="{6EBBFCE1-E28E-43A8-9D3E-E9AE81AA1135}" destId="{7C824C63-95A6-447D-9DAA-38455F4E021F}" srcOrd="0" destOrd="0" presId="urn:microsoft.com/office/officeart/2005/8/layout/vList2"/>
    <dgm:cxn modelId="{E1F22F19-D993-4ADB-A208-3FA7FAA562DC}" type="presParOf" srcId="{6EBBFCE1-E28E-43A8-9D3E-E9AE81AA1135}" destId="{B38B3AC7-F7A4-4E44-85D9-C66BBA7721D0}" srcOrd="1" destOrd="0" presId="urn:microsoft.com/office/officeart/2005/8/layout/vList2"/>
    <dgm:cxn modelId="{AFA1AD2E-53BD-44E1-A3B7-5F2D3B315ADA}" type="presParOf" srcId="{6EBBFCE1-E28E-43A8-9D3E-E9AE81AA1135}" destId="{0F52E15C-15AF-4243-8A91-87E3BEB0001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CB69E-25C6-4ED7-BD37-0C2C65D900E0}">
      <dsp:nvSpPr>
        <dsp:cNvPr id="0" name=""/>
        <dsp:cNvSpPr/>
      </dsp:nvSpPr>
      <dsp:spPr>
        <a:xfrm>
          <a:off x="2449203" y="0"/>
          <a:ext cx="5651521" cy="1414001"/>
        </a:xfrm>
        <a:prstGeom prst="rect">
          <a:avLst/>
        </a:prstGeom>
        <a:solidFill>
          <a:schemeClr val="accent6">
            <a:lumMod val="60000"/>
            <a:lumOff val="4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655" tIns="359156" rIns="109655" bIns="359156" numCol="1" spcCol="1270" anchor="ctr" anchorCtr="0">
          <a:noAutofit/>
        </a:bodyPr>
        <a:lstStyle/>
        <a:p>
          <a:pPr marL="0" lvl="0" indent="0" algn="ctr" defTabSz="1422400">
            <a:lnSpc>
              <a:spcPct val="90000"/>
            </a:lnSpc>
            <a:spcBef>
              <a:spcPct val="0"/>
            </a:spcBef>
            <a:spcAft>
              <a:spcPct val="35000"/>
            </a:spcAft>
            <a:buNone/>
          </a:pPr>
          <a:r>
            <a:rPr lang="en-US" sz="3200" b="1" kern="1200" dirty="0"/>
            <a:t>Discuss advantages and disadvantages of committees</a:t>
          </a:r>
        </a:p>
      </dsp:txBody>
      <dsp:txXfrm>
        <a:off x="2449203" y="0"/>
        <a:ext cx="5651521" cy="1414001"/>
      </dsp:txXfrm>
    </dsp:sp>
    <dsp:sp modelId="{D57298DD-6FF4-468B-8D54-1A4A1F8AC25D}">
      <dsp:nvSpPr>
        <dsp:cNvPr id="0" name=""/>
        <dsp:cNvSpPr/>
      </dsp:nvSpPr>
      <dsp:spPr>
        <a:xfrm>
          <a:off x="8936" y="0"/>
          <a:ext cx="2444169" cy="1414001"/>
        </a:xfrm>
        <a:prstGeom prst="rect">
          <a:avLst/>
        </a:prstGeom>
        <a:solidFill>
          <a:srgbClr val="0070C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765" tIns="139672" rIns="74765" bIns="139672"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Discuss</a:t>
          </a:r>
        </a:p>
      </dsp:txBody>
      <dsp:txXfrm>
        <a:off x="8936" y="0"/>
        <a:ext cx="2444169" cy="1414001"/>
      </dsp:txXfrm>
    </dsp:sp>
    <dsp:sp modelId="{F857B724-C9EB-4754-B0D3-1E1369BFE0A4}">
      <dsp:nvSpPr>
        <dsp:cNvPr id="0" name=""/>
        <dsp:cNvSpPr/>
      </dsp:nvSpPr>
      <dsp:spPr>
        <a:xfrm>
          <a:off x="2441651" y="1501570"/>
          <a:ext cx="5657850" cy="1414001"/>
        </a:xfrm>
        <a:prstGeom prst="rect">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78" tIns="359156" rIns="109778" bIns="359156" numCol="1" spcCol="1270" anchor="ctr" anchorCtr="0">
          <a:noAutofit/>
        </a:bodyPr>
        <a:lstStyle/>
        <a:p>
          <a:pPr marL="0" lvl="0" indent="0" algn="ctr" defTabSz="1422400">
            <a:lnSpc>
              <a:spcPct val="90000"/>
            </a:lnSpc>
            <a:spcBef>
              <a:spcPct val="0"/>
            </a:spcBef>
            <a:spcAft>
              <a:spcPct val="35000"/>
            </a:spcAft>
            <a:buNone/>
          </a:pPr>
          <a:r>
            <a:rPr lang="en-US" sz="3200" b="1" kern="1200" dirty="0"/>
            <a:t>Explore how committees and team building are used in Rotary clubs</a:t>
          </a:r>
        </a:p>
      </dsp:txBody>
      <dsp:txXfrm>
        <a:off x="2441651" y="1501570"/>
        <a:ext cx="5657850" cy="1414001"/>
      </dsp:txXfrm>
    </dsp:sp>
    <dsp:sp modelId="{09B25C5B-8859-4C05-B606-F50C395AFC31}">
      <dsp:nvSpPr>
        <dsp:cNvPr id="0" name=""/>
        <dsp:cNvSpPr/>
      </dsp:nvSpPr>
      <dsp:spPr>
        <a:xfrm>
          <a:off x="402" y="1501570"/>
          <a:ext cx="2441249" cy="1414001"/>
        </a:xfrm>
        <a:prstGeom prst="rect">
          <a:avLst/>
        </a:prstGeom>
        <a:solidFill>
          <a:srgbClr val="0070C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49" tIns="139672" rIns="74849" bIns="139672"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Explore</a:t>
          </a:r>
        </a:p>
      </dsp:txBody>
      <dsp:txXfrm>
        <a:off x="402" y="1501570"/>
        <a:ext cx="2441249" cy="1414001"/>
      </dsp:txXfrm>
    </dsp:sp>
    <dsp:sp modelId="{BBA60E6F-317E-45D7-8E2B-E330A0B5533B}">
      <dsp:nvSpPr>
        <dsp:cNvPr id="0" name=""/>
        <dsp:cNvSpPr/>
      </dsp:nvSpPr>
      <dsp:spPr>
        <a:xfrm>
          <a:off x="2442472" y="3000412"/>
          <a:ext cx="5657850" cy="1414001"/>
        </a:xfrm>
        <a:prstGeom prst="rect">
          <a:avLst/>
        </a:prstGeom>
        <a:solidFill>
          <a:schemeClr val="accent3"/>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78" tIns="359156" rIns="109778" bIns="359156" numCol="1" spcCol="1270" anchor="ctr" anchorCtr="0">
          <a:noAutofit/>
        </a:bodyPr>
        <a:lstStyle/>
        <a:p>
          <a:pPr marL="0" lvl="0" indent="0" algn="ctr" defTabSz="1422400">
            <a:lnSpc>
              <a:spcPct val="90000"/>
            </a:lnSpc>
            <a:spcBef>
              <a:spcPct val="0"/>
            </a:spcBef>
            <a:spcAft>
              <a:spcPct val="35000"/>
            </a:spcAft>
            <a:buNone/>
          </a:pPr>
          <a:r>
            <a:rPr lang="en-US" sz="3200" b="1" kern="1200" dirty="0"/>
            <a:t>Recognize the importance of team building in the life of a Rotary club</a:t>
          </a:r>
        </a:p>
      </dsp:txBody>
      <dsp:txXfrm>
        <a:off x="2442472" y="3000412"/>
        <a:ext cx="5657850" cy="1414001"/>
      </dsp:txXfrm>
    </dsp:sp>
    <dsp:sp modelId="{418157B3-E48D-4AE4-8CEC-EF78D07250B1}">
      <dsp:nvSpPr>
        <dsp:cNvPr id="0" name=""/>
        <dsp:cNvSpPr/>
      </dsp:nvSpPr>
      <dsp:spPr>
        <a:xfrm>
          <a:off x="402" y="3000412"/>
          <a:ext cx="2442069" cy="1414001"/>
        </a:xfrm>
        <a:prstGeom prst="rect">
          <a:avLst/>
        </a:prstGeom>
        <a:solidFill>
          <a:srgbClr val="0070C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49" tIns="139672" rIns="74849" bIns="139672"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Recognize</a:t>
          </a:r>
        </a:p>
      </dsp:txBody>
      <dsp:txXfrm>
        <a:off x="402" y="3000412"/>
        <a:ext cx="2442069" cy="1414001"/>
      </dsp:txXfrm>
    </dsp:sp>
    <dsp:sp modelId="{DB9F1B09-F5A7-4565-AF0E-471C3385CCFC}">
      <dsp:nvSpPr>
        <dsp:cNvPr id="0" name=""/>
        <dsp:cNvSpPr/>
      </dsp:nvSpPr>
      <dsp:spPr>
        <a:xfrm>
          <a:off x="2473950" y="4499253"/>
          <a:ext cx="5626206" cy="1414001"/>
        </a:xfrm>
        <a:prstGeom prst="rect">
          <a:avLst/>
        </a:prstGeom>
        <a:solidFill>
          <a:schemeClr val="accent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164" tIns="359156" rIns="109164" bIns="359156" numCol="1" spcCol="1270" anchor="ctr" anchorCtr="0">
          <a:noAutofit/>
        </a:bodyPr>
        <a:lstStyle/>
        <a:p>
          <a:pPr marL="0" lvl="0" indent="0" algn="ctr" defTabSz="1422400">
            <a:lnSpc>
              <a:spcPct val="90000"/>
            </a:lnSpc>
            <a:spcBef>
              <a:spcPct val="0"/>
            </a:spcBef>
            <a:spcAft>
              <a:spcPct val="35000"/>
            </a:spcAft>
            <a:buNone/>
          </a:pPr>
          <a:r>
            <a:rPr lang="en-US" sz="3200" b="1" kern="1200" dirty="0"/>
            <a:t>Reflect on how committees can be used as a tool of leadership</a:t>
          </a:r>
        </a:p>
      </dsp:txBody>
      <dsp:txXfrm>
        <a:off x="2473950" y="4499253"/>
        <a:ext cx="5626206" cy="1414001"/>
      </dsp:txXfrm>
    </dsp:sp>
    <dsp:sp modelId="{4ADCB9C7-1EFA-4501-B9DA-90C38B8EC025}">
      <dsp:nvSpPr>
        <dsp:cNvPr id="0" name=""/>
        <dsp:cNvSpPr/>
      </dsp:nvSpPr>
      <dsp:spPr>
        <a:xfrm>
          <a:off x="402" y="4499253"/>
          <a:ext cx="2473547" cy="1414001"/>
        </a:xfrm>
        <a:prstGeom prst="rect">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430" tIns="139672" rIns="74430" bIns="139672"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Reflect</a:t>
          </a:r>
        </a:p>
      </dsp:txBody>
      <dsp:txXfrm>
        <a:off x="402" y="4499253"/>
        <a:ext cx="2473547" cy="1414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CB789-04FD-4586-AA83-4DBF5B7BFD8A}">
      <dsp:nvSpPr>
        <dsp:cNvPr id="0" name=""/>
        <dsp:cNvSpPr/>
      </dsp:nvSpPr>
      <dsp:spPr>
        <a:xfrm>
          <a:off x="1283" y="507350"/>
          <a:ext cx="4505585" cy="2861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816B35-9E9B-4204-AB95-1056632416E8}">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1D4971"/>
              </a:solidFill>
            </a:rPr>
            <a:t>“</a:t>
          </a:r>
          <a:r>
            <a:rPr lang="en-US" sz="3500" i="1" kern="1200" dirty="0">
              <a:solidFill>
                <a:srgbClr val="1D4971"/>
              </a:solidFill>
            </a:rPr>
            <a:t>Alone we can do so little; together we can do so much</a:t>
          </a:r>
          <a:r>
            <a:rPr lang="en-US" sz="3500" kern="1200" dirty="0">
              <a:solidFill>
                <a:srgbClr val="1D4971"/>
              </a:solidFill>
            </a:rPr>
            <a:t>”         Helen Keller</a:t>
          </a:r>
        </a:p>
      </dsp:txBody>
      <dsp:txXfrm>
        <a:off x="585701" y="1066737"/>
        <a:ext cx="4337991" cy="2693452"/>
      </dsp:txXfrm>
    </dsp:sp>
    <dsp:sp modelId="{98FBE082-5637-4EA0-B3B4-A325E8F49422}">
      <dsp:nvSpPr>
        <dsp:cNvPr id="0" name=""/>
        <dsp:cNvSpPr/>
      </dsp:nvSpPr>
      <dsp:spPr>
        <a:xfrm>
          <a:off x="5508110" y="507350"/>
          <a:ext cx="4505585" cy="2861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495088-9123-493C-AC74-47D55AC54A89}">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1D4971"/>
              </a:solidFill>
            </a:rPr>
            <a:t>“</a:t>
          </a:r>
          <a:r>
            <a:rPr lang="en-US" sz="3500" i="1" kern="1200" dirty="0">
              <a:solidFill>
                <a:srgbClr val="1D4971"/>
              </a:solidFill>
            </a:rPr>
            <a:t>If I have seen further, it is by standing on the shoulder of giants</a:t>
          </a:r>
          <a:r>
            <a:rPr lang="en-US" sz="3500" kern="1200" dirty="0">
              <a:solidFill>
                <a:srgbClr val="1D4971"/>
              </a:solidFill>
            </a:rPr>
            <a:t>” Isaac Newton</a:t>
          </a:r>
        </a:p>
      </dsp:txBody>
      <dsp:txXfrm>
        <a:off x="6092527" y="1066737"/>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24C63-95A6-447D-9DAA-38455F4E021F}">
      <dsp:nvSpPr>
        <dsp:cNvPr id="0" name=""/>
        <dsp:cNvSpPr/>
      </dsp:nvSpPr>
      <dsp:spPr>
        <a:xfrm>
          <a:off x="0" y="523043"/>
          <a:ext cx="10515600" cy="1559025"/>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solidFill>
                <a:srgbClr val="1D4971"/>
              </a:solidFill>
            </a:rPr>
            <a:t>Affirmative Team</a:t>
          </a:r>
        </a:p>
      </dsp:txBody>
      <dsp:txXfrm>
        <a:off x="76105" y="599148"/>
        <a:ext cx="10363390" cy="1406815"/>
      </dsp:txXfrm>
    </dsp:sp>
    <dsp:sp modelId="{0F52E15C-15AF-4243-8A91-87E3BEB00011}">
      <dsp:nvSpPr>
        <dsp:cNvPr id="0" name=""/>
        <dsp:cNvSpPr/>
      </dsp:nvSpPr>
      <dsp:spPr>
        <a:xfrm>
          <a:off x="0" y="2269269"/>
          <a:ext cx="10515600" cy="1559025"/>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solidFill>
                <a:srgbClr val="1D4971"/>
              </a:solidFill>
            </a:rPr>
            <a:t>Negative Team</a:t>
          </a:r>
        </a:p>
      </dsp:txBody>
      <dsp:txXfrm>
        <a:off x="76105" y="2345374"/>
        <a:ext cx="10363390" cy="140681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480" y="4400549"/>
            <a:ext cx="5486400" cy="3272459"/>
          </a:xfrm>
        </p:spPr>
        <p:txBody>
          <a:bodyPr/>
          <a:lstStyle/>
          <a:p>
            <a:r>
              <a:rPr lang="en-US" sz="1600" dirty="0"/>
              <a:t>Begin the session:</a:t>
            </a:r>
          </a:p>
          <a:p>
            <a:pPr marL="228600" indent="-228600">
              <a:buAutoNum type="arabicPeriod"/>
            </a:pPr>
            <a:r>
              <a:rPr lang="en-US" sz="1600" dirty="0"/>
              <a:t>Introduce self</a:t>
            </a:r>
          </a:p>
          <a:p>
            <a:pPr marL="228600" indent="-228600">
              <a:buAutoNum type="arabicPeriod"/>
            </a:pPr>
            <a:r>
              <a:rPr lang="en-US" sz="1600" dirty="0"/>
              <a:t>Describe format for the session</a:t>
            </a:r>
          </a:p>
          <a:p>
            <a:pPr marL="228600" indent="-228600">
              <a:buAutoNum type="arabicPeriod"/>
            </a:pPr>
            <a:r>
              <a:rPr lang="en-US" sz="1600" dirty="0"/>
              <a:t>Talk about what materials are available and/or where they can be found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a:t>
            </a:fld>
            <a:endParaRPr lang="en-US"/>
          </a:p>
        </p:txBody>
      </p:sp>
    </p:spTree>
    <p:extLst>
      <p:ext uri="{BB962C8B-B14F-4D97-AF65-F5344CB8AC3E}">
        <p14:creationId xmlns:p14="http://schemas.microsoft.com/office/powerpoint/2010/main" val="122567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Introduce their task in the second BREAKOUT group:</a:t>
            </a:r>
          </a:p>
          <a:p>
            <a:pPr lvl="1"/>
            <a:r>
              <a:rPr lang="en-US" sz="1600" b="1" dirty="0"/>
              <a:t>Given the situation facing this club develop a recommendation on how this club can build a team. What specific steps do they need to follow. We’ll breakout into groups now.</a:t>
            </a:r>
          </a:p>
          <a:p>
            <a:pPr marL="228600" indent="-228600">
              <a:buAutoNum type="arabicPeriod"/>
            </a:pPr>
            <a:r>
              <a:rPr lang="en-US" sz="1600" dirty="0"/>
              <a:t>Initiate BREAKOUTS</a:t>
            </a:r>
          </a:p>
          <a:p>
            <a:pPr marL="228600" indent="-228600">
              <a:buAutoNum type="arabicPeriod"/>
            </a:pPr>
            <a:r>
              <a:rPr lang="en-US" sz="1600" dirty="0"/>
              <a:t>End BREAKOUTS in 8 minutes.</a:t>
            </a:r>
          </a:p>
          <a:p>
            <a:pPr marL="228600" indent="-228600">
              <a:buAutoNum type="arabicPeriod"/>
            </a:pPr>
            <a:r>
              <a:rPr lang="en-US" sz="1600" dirty="0"/>
              <a:t>Invite groups to share their recommendations.</a:t>
            </a:r>
          </a:p>
        </p:txBody>
      </p:sp>
      <p:sp>
        <p:nvSpPr>
          <p:cNvPr id="4" name="Slide Number Placeholder 3"/>
          <p:cNvSpPr>
            <a:spLocks noGrp="1"/>
          </p:cNvSpPr>
          <p:nvPr>
            <p:ph type="sldNum" sz="quarter" idx="5"/>
          </p:nvPr>
        </p:nvSpPr>
        <p:spPr/>
        <p:txBody>
          <a:bodyPr/>
          <a:lstStyle/>
          <a:p>
            <a:fld id="{30297127-1E13-4AA5-AC18-6841A99A8065}" type="slidenum">
              <a:rPr lang="en-US" smtClean="0"/>
              <a:t>10</a:t>
            </a:fld>
            <a:endParaRPr lang="en-US"/>
          </a:p>
        </p:txBody>
      </p:sp>
    </p:spTree>
    <p:extLst>
      <p:ext uri="{BB962C8B-B14F-4D97-AF65-F5344CB8AC3E}">
        <p14:creationId xmlns:p14="http://schemas.microsoft.com/office/powerpoint/2010/main" val="2068512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order to share this slide to breakout rooms, you don’t need to stop sharing. Just hit the Share button again, and maker sure you click the option to “Share to Breakouts” along the right side of the screen.  This option is not available until AFTER breakouts are started.</a:t>
            </a:r>
          </a:p>
          <a:p>
            <a:endParaRPr lang="en-US" sz="1200" dirty="0"/>
          </a:p>
          <a:p>
            <a:r>
              <a:rPr lang="en-US" sz="1200" dirty="0"/>
              <a:t>You may also “Broadcast” your voice to breakouts if you wish to give them more specific instructions, such as letting them know who is in each breakout.  If you draw or mark anything on YOUR screen using Annotation Tools, they will also see that in the breakouts.</a:t>
            </a:r>
          </a:p>
          <a:p>
            <a:endParaRPr lang="en-US" sz="1200" dirty="0"/>
          </a:p>
          <a:p>
            <a:r>
              <a:rPr lang="en-US" sz="1200" dirty="0"/>
              <a:t>Note: If the person sharing (normally the Facilitator) joins a breakout, screen sharing will stop.  For this reason, it may make sense to use a second computer to visit participants in breakouts, or to have the Producer share this slide to breakouts.</a:t>
            </a:r>
          </a:p>
          <a:p>
            <a:endParaRPr lang="en-US"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11</a:t>
            </a:fld>
            <a:endParaRPr lang="en-US"/>
          </a:p>
        </p:txBody>
      </p:sp>
    </p:spTree>
    <p:extLst>
      <p:ext uri="{BB962C8B-B14F-4D97-AF65-F5344CB8AC3E}">
        <p14:creationId xmlns:p14="http://schemas.microsoft.com/office/powerpoint/2010/main" val="3470930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85813"/>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Debrief the BREAKOUT activity referring back to team building concepts</a:t>
            </a:r>
          </a:p>
          <a:p>
            <a:pPr marL="228600" indent="-228600">
              <a:buAutoNum type="arabicPeriod"/>
            </a:pPr>
            <a:r>
              <a:rPr lang="en-US" sz="1600" dirty="0"/>
              <a:t>Rotary Clubs and committees within clubs are teams, just like in business, sports and other endeavors</a:t>
            </a:r>
          </a:p>
          <a:p>
            <a:pPr marL="228600" indent="-228600">
              <a:buAutoNum type="arabicPeriod"/>
            </a:pPr>
            <a:r>
              <a:rPr lang="en-US" sz="1600" dirty="0"/>
              <a:t>The organization of a club, i.e. committee structure, is completely up to the club to determine. Rotary International suggests several alternative committee structures for clubs to consider. Clubs should pick or design a committee structure that matches their club’s members and club dynamic.</a:t>
            </a:r>
          </a:p>
          <a:p>
            <a:pPr marL="228600" indent="-228600">
              <a:buAutoNum type="arabicPeriod"/>
            </a:pPr>
            <a:r>
              <a:rPr lang="en-US" sz="1600" dirty="0"/>
              <a:t>Refer to </a:t>
            </a:r>
            <a:r>
              <a:rPr lang="en-US" sz="1600"/>
              <a:t>the Sample Club </a:t>
            </a:r>
            <a:r>
              <a:rPr lang="en-US" sz="1600" dirty="0"/>
              <a:t>Committee Structure (Participant Manual – page 41)</a:t>
            </a:r>
          </a:p>
        </p:txBody>
      </p:sp>
      <p:sp>
        <p:nvSpPr>
          <p:cNvPr id="4" name="Slide Number Placeholder 3"/>
          <p:cNvSpPr>
            <a:spLocks noGrp="1"/>
          </p:cNvSpPr>
          <p:nvPr>
            <p:ph type="sldNum" sz="quarter" idx="5"/>
          </p:nvPr>
        </p:nvSpPr>
        <p:spPr/>
        <p:txBody>
          <a:bodyPr/>
          <a:lstStyle/>
          <a:p>
            <a:fld id="{30297127-1E13-4AA5-AC18-6841A99A8065}" type="slidenum">
              <a:rPr lang="en-US" smtClean="0"/>
              <a:t>12</a:t>
            </a:fld>
            <a:endParaRPr lang="en-US"/>
          </a:p>
        </p:txBody>
      </p:sp>
    </p:spTree>
    <p:extLst>
      <p:ext uri="{BB962C8B-B14F-4D97-AF65-F5344CB8AC3E}">
        <p14:creationId xmlns:p14="http://schemas.microsoft.com/office/powerpoint/2010/main" val="2117644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Challenge the participants to use some of that they heard in this session to build effective teams in their own clubs.</a:t>
            </a:r>
          </a:p>
          <a:p>
            <a:pPr lvl="1"/>
            <a:r>
              <a:rPr lang="en-US" sz="1600" b="1" dirty="0"/>
              <a:t>After our discussions today about team building and effective use of people, how can we make effective use of Rotarian teams and committees? </a:t>
            </a:r>
          </a:p>
          <a:p>
            <a:pPr lvl="1"/>
            <a:r>
              <a:rPr lang="en-US" sz="1600" b="1" dirty="0"/>
              <a:t>How important is delegation of tasks and duties? </a:t>
            </a:r>
          </a:p>
          <a:p>
            <a:pPr lvl="1"/>
            <a:r>
              <a:rPr lang="en-US" sz="1600" b="1" dirty="0"/>
              <a:t>How would you proceed to do that?</a:t>
            </a:r>
          </a:p>
        </p:txBody>
      </p:sp>
      <p:sp>
        <p:nvSpPr>
          <p:cNvPr id="4" name="Slide Number Placeholder 3"/>
          <p:cNvSpPr>
            <a:spLocks noGrp="1"/>
          </p:cNvSpPr>
          <p:nvPr>
            <p:ph type="sldNum" sz="quarter" idx="5"/>
          </p:nvPr>
        </p:nvSpPr>
        <p:spPr/>
        <p:txBody>
          <a:bodyPr/>
          <a:lstStyle/>
          <a:p>
            <a:fld id="{30297127-1E13-4AA5-AC18-6841A99A8065}" type="slidenum">
              <a:rPr lang="en-US" smtClean="0"/>
              <a:t>13</a:t>
            </a:fld>
            <a:endParaRPr lang="en-US"/>
          </a:p>
        </p:txBody>
      </p:sp>
    </p:spTree>
    <p:extLst>
      <p:ext uri="{BB962C8B-B14F-4D97-AF65-F5344CB8AC3E}">
        <p14:creationId xmlns:p14="http://schemas.microsoft.com/office/powerpoint/2010/main" val="261925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1077"/>
            <a:ext cx="5486400" cy="1767390"/>
          </a:xfrm>
        </p:spPr>
        <p:txBody>
          <a:bodyPr/>
          <a:lstStyle/>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Session Goals, where this course fits into the Leadership curriculum of RLI</a:t>
            </a:r>
          </a:p>
          <a:p>
            <a:pPr marL="342900" marR="0" lvl="0" indent="-3429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Quickly review Insert: TB-1 “Good to Know for Team Building”</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2</a:t>
            </a:fld>
            <a:endParaRPr lang="en-US"/>
          </a:p>
        </p:txBody>
      </p:sp>
    </p:spTree>
    <p:extLst>
      <p:ext uri="{BB962C8B-B14F-4D97-AF65-F5344CB8AC3E}">
        <p14:creationId xmlns:p14="http://schemas.microsoft.com/office/powerpoint/2010/main" val="4213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Invite the group to view the two quotes on the screen.</a:t>
            </a:r>
          </a:p>
          <a:p>
            <a:pPr lvl="1"/>
            <a:r>
              <a:rPr lang="en-US" sz="1600" b="1" dirty="0"/>
              <a:t>There are two quotes on the screen. Choose which one speaks to you and tell us WHY. Raise your VIRTUAL HAND and unmute to offer your thoughts</a:t>
            </a:r>
          </a:p>
          <a:p>
            <a:pPr marL="228600" indent="-228600">
              <a:buAutoNum type="arabicPeriod"/>
            </a:pPr>
            <a:r>
              <a:rPr lang="en-US" sz="1600" dirty="0"/>
              <a:t>Ask for one or two volunteers to share some thoughts about why they chose the one they chose.</a:t>
            </a:r>
          </a:p>
        </p:txBody>
      </p:sp>
      <p:sp>
        <p:nvSpPr>
          <p:cNvPr id="4" name="Slide Number Placeholder 3"/>
          <p:cNvSpPr>
            <a:spLocks noGrp="1"/>
          </p:cNvSpPr>
          <p:nvPr>
            <p:ph type="sldNum" sz="quarter" idx="5"/>
          </p:nvPr>
        </p:nvSpPr>
        <p:spPr/>
        <p:txBody>
          <a:bodyPr/>
          <a:lstStyle/>
          <a:p>
            <a:fld id="{30297127-1E13-4AA5-AC18-6841A99A8065}" type="slidenum">
              <a:rPr lang="en-US" smtClean="0"/>
              <a:t>3</a:t>
            </a:fld>
            <a:endParaRPr lang="en-US"/>
          </a:p>
        </p:txBody>
      </p:sp>
    </p:spTree>
    <p:extLst>
      <p:ext uri="{BB962C8B-B14F-4D97-AF65-F5344CB8AC3E}">
        <p14:creationId xmlns:p14="http://schemas.microsoft.com/office/powerpoint/2010/main" val="158205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204788"/>
            <a:ext cx="4337050" cy="2439987"/>
          </a:xfrm>
        </p:spPr>
      </p:sp>
      <p:sp>
        <p:nvSpPr>
          <p:cNvPr id="3" name="Notes Placeholder 2"/>
          <p:cNvSpPr>
            <a:spLocks noGrp="1"/>
          </p:cNvSpPr>
          <p:nvPr>
            <p:ph type="body" idx="1"/>
          </p:nvPr>
        </p:nvSpPr>
        <p:spPr>
          <a:xfrm>
            <a:off x="521094" y="2692272"/>
            <a:ext cx="5486400" cy="5992941"/>
          </a:xfrm>
        </p:spPr>
        <p:txBody>
          <a:bodyPr/>
          <a:lstStyle/>
          <a:p>
            <a:pPr marL="228600" indent="-228600">
              <a:buAutoNum type="arabicPeriod"/>
            </a:pPr>
            <a:r>
              <a:rPr lang="en-US" sz="1600" dirty="0"/>
              <a:t>Introduce the debate exercise.</a:t>
            </a:r>
          </a:p>
          <a:p>
            <a:pPr lvl="1"/>
            <a:r>
              <a:rPr lang="en-US" sz="1600" b="1" dirty="0"/>
              <a:t>In Rotary clubs, it can be challenging to put a successful committee structure in place. To open this discussion, we are going to debate the following proposition. </a:t>
            </a:r>
          </a:p>
          <a:p>
            <a:pPr lvl="1"/>
            <a:endParaRPr lang="en-US" sz="400" b="1" dirty="0"/>
          </a:p>
          <a:p>
            <a:pPr lvl="1"/>
            <a:r>
              <a:rPr lang="en-US" sz="1600" b="1" dirty="0"/>
              <a:t>RESOLVED: THE MOST EFFECTIVE COMMITTEE IS A COMMITTEE OF ONE</a:t>
            </a:r>
          </a:p>
          <a:p>
            <a:pPr lvl="1"/>
            <a:endParaRPr lang="en-US" sz="400" b="1" dirty="0"/>
          </a:p>
          <a:p>
            <a:pPr marL="228600" indent="-228600">
              <a:buAutoNum type="arabicPeriod"/>
            </a:pPr>
            <a:r>
              <a:rPr lang="en-US" sz="1600" dirty="0"/>
              <a:t>Divide participants into two (2) BREAKOUT room groups. (Groups can be as small as one (1) or as large as six (6).</a:t>
            </a:r>
          </a:p>
          <a:p>
            <a:pPr marL="228600" indent="-228600">
              <a:buAutoNum type="arabicPeriod"/>
            </a:pPr>
            <a:r>
              <a:rPr lang="en-US" sz="1600" dirty="0"/>
              <a:t>Assign one group to be the Affirmative Team (argues FOR the resolution) and the other to be the Negative Team (argues AGAINST the resolution.</a:t>
            </a:r>
          </a:p>
          <a:p>
            <a:pPr lvl="1"/>
            <a:r>
              <a:rPr lang="en-US" sz="1600" b="1" dirty="0"/>
              <a:t>In the breakout rooms you will have 8 minutes to formulate your strategy for the debate. Choose two (2) members of your team to present your case (AFF 1 and AFF 2; NEG 1 and NEG 2). </a:t>
            </a:r>
          </a:p>
          <a:p>
            <a:pPr lvl="1"/>
            <a:endParaRPr lang="en-US" sz="400" b="1" dirty="0"/>
          </a:p>
          <a:p>
            <a:pPr lvl="1"/>
            <a:r>
              <a:rPr lang="en-US" sz="1600" b="1" dirty="0"/>
              <a:t>This may seem like an obviously false statement, however how many times in Rotary clubs does one person end up doing things by themselves? Most of us have experienced this, many times in many situations</a:t>
            </a:r>
          </a:p>
          <a:p>
            <a:pPr lvl="1"/>
            <a:endParaRPr lang="en-US" sz="400" dirty="0"/>
          </a:p>
          <a:p>
            <a:pPr marL="228600" indent="-228600">
              <a:buAutoNum type="arabicPeriod"/>
            </a:pPr>
            <a:r>
              <a:rPr lang="en-US" sz="1600" dirty="0"/>
              <a:t>Allow 8 minutes for each team to determine their strategies. </a:t>
            </a:r>
          </a:p>
          <a:p>
            <a:pPr marL="228600" indent="-228600">
              <a:buAutoNum type="arabicPeriod"/>
            </a:pPr>
            <a:r>
              <a:rPr lang="en-US" sz="1600" dirty="0"/>
              <a:t>Two members from each team will present their team’s case</a:t>
            </a:r>
          </a:p>
          <a:p>
            <a:pPr marL="228600" indent="-228600">
              <a:buAutoNum type="arabicPeriod"/>
            </a:pPr>
            <a:r>
              <a:rPr lang="en-US" sz="1600" dirty="0"/>
              <a:t>Initiate Breakouts</a:t>
            </a:r>
          </a:p>
          <a:p>
            <a:pPr marL="228600" indent="-228600">
              <a:buAutoNum type="arabicPeriod"/>
            </a:pPr>
            <a:r>
              <a:rPr lang="en-US" sz="1600" dirty="0"/>
              <a:t>Bring back after 8 minutes</a:t>
            </a:r>
          </a:p>
        </p:txBody>
      </p:sp>
      <p:sp>
        <p:nvSpPr>
          <p:cNvPr id="4" name="Slide Number Placeholder 3"/>
          <p:cNvSpPr>
            <a:spLocks noGrp="1"/>
          </p:cNvSpPr>
          <p:nvPr>
            <p:ph type="sldNum" sz="quarter" idx="5"/>
          </p:nvPr>
        </p:nvSpPr>
        <p:spPr/>
        <p:txBody>
          <a:bodyPr/>
          <a:lstStyle/>
          <a:p>
            <a:fld id="{30297127-1E13-4AA5-AC18-6841A99A8065}" type="slidenum">
              <a:rPr lang="en-US" smtClean="0"/>
              <a:t>4</a:t>
            </a:fld>
            <a:endParaRPr lang="en-US"/>
          </a:p>
        </p:txBody>
      </p:sp>
    </p:spTree>
    <p:extLst>
      <p:ext uri="{BB962C8B-B14F-4D97-AF65-F5344CB8AC3E}">
        <p14:creationId xmlns:p14="http://schemas.microsoft.com/office/powerpoint/2010/main" val="2081117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order to share this slide to breakout rooms, you don’t need to stop sharing. Just hit the Share button again, and maker sure you click the option to “Share to Breakouts” along the right side of the screen.  This option is not available until AFTER breakouts are started.</a:t>
            </a:r>
          </a:p>
          <a:p>
            <a:endParaRPr lang="en-US" sz="1200" dirty="0"/>
          </a:p>
          <a:p>
            <a:r>
              <a:rPr lang="en-US" sz="1200" dirty="0"/>
              <a:t>You may also “Broadcast” your voice to breakouts if you wish to give them more specific instructions, such as letting them know who is in each breakout.  If you draw or mark anything on YOUR screen using Annotation Tools, they will also see that in the breakouts.</a:t>
            </a:r>
          </a:p>
          <a:p>
            <a:endParaRPr lang="en-US" sz="1200" dirty="0"/>
          </a:p>
          <a:p>
            <a:r>
              <a:rPr lang="en-US" sz="1200" dirty="0"/>
              <a:t>Note: If the person sharing (normally the Facilitator) joins a breakout, screen sharing will stop.  For this reason, it may make sense to use a second computer to visit participants in breakouts, or to have the Producer share this slide to breakouts.</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5</a:t>
            </a:fld>
            <a:endParaRPr lang="en-US"/>
          </a:p>
        </p:txBody>
      </p:sp>
    </p:spTree>
    <p:extLst>
      <p:ext uri="{BB962C8B-B14F-4D97-AF65-F5344CB8AC3E}">
        <p14:creationId xmlns:p14="http://schemas.microsoft.com/office/powerpoint/2010/main" val="2562483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5925"/>
            <a:ext cx="5486400" cy="3086100"/>
          </a:xfrm>
        </p:spPr>
      </p:sp>
      <p:sp>
        <p:nvSpPr>
          <p:cNvPr id="3" name="Notes Placeholder 2"/>
          <p:cNvSpPr>
            <a:spLocks noGrp="1"/>
          </p:cNvSpPr>
          <p:nvPr>
            <p:ph type="body" idx="1"/>
          </p:nvPr>
        </p:nvSpPr>
        <p:spPr>
          <a:xfrm>
            <a:off x="685800" y="3775805"/>
            <a:ext cx="5486400" cy="3600450"/>
          </a:xfrm>
        </p:spPr>
        <p:txBody>
          <a:bodyPr/>
          <a:lstStyle/>
          <a:p>
            <a:pPr marL="228600" indent="-228600">
              <a:buAutoNum type="arabicPeriod"/>
            </a:pPr>
            <a:r>
              <a:rPr lang="en-US" sz="1600" dirty="0"/>
              <a:t>Follow the order and time as indicated on the chart on the screen</a:t>
            </a:r>
          </a:p>
          <a:p>
            <a:pPr marL="228600" indent="-228600">
              <a:buAutoNum type="arabicPeriod"/>
            </a:pPr>
            <a:r>
              <a:rPr lang="en-US" sz="1600" dirty="0"/>
              <a:t>Facilitator will act as a judge</a:t>
            </a:r>
          </a:p>
          <a:p>
            <a:pPr lvl="1"/>
            <a:r>
              <a:rPr lang="en-US" sz="1600" b="1" dirty="0"/>
              <a:t>Let the debate begin!</a:t>
            </a:r>
          </a:p>
          <a:p>
            <a:pPr marL="228600" indent="-228600">
              <a:buAutoNum type="arabicPeriod"/>
            </a:pPr>
            <a:endParaRPr lang="en-US" sz="400" dirty="0"/>
          </a:p>
          <a:p>
            <a:r>
              <a:rPr lang="en-US" sz="1000" i="1" dirty="0"/>
              <a:t>NOTE: If there are only two participants, assign one as affirmative and the other as negative, adjust timing accordingly</a:t>
            </a:r>
          </a:p>
          <a:p>
            <a:pPr lvl="1"/>
            <a:endParaRPr lang="en-US" sz="400" dirty="0"/>
          </a:p>
          <a:p>
            <a:pPr marL="342900" indent="-342900">
              <a:buAutoNum type="arabicPeriod" startAt="3"/>
            </a:pPr>
            <a:r>
              <a:rPr lang="en-US" sz="1600" dirty="0"/>
              <a:t>Conduct the debate according to the schedule provided</a:t>
            </a:r>
          </a:p>
          <a:p>
            <a:pPr marL="342900" indent="-342900">
              <a:buAutoNum type="arabicPeriod" startAt="3"/>
            </a:pPr>
            <a:r>
              <a:rPr lang="en-US" sz="1600" dirty="0"/>
              <a:t>Give each side allotted time to present their case</a:t>
            </a:r>
          </a:p>
          <a:p>
            <a:pPr marL="342900" indent="-342900">
              <a:buAutoNum type="arabicPeriod" startAt="3"/>
            </a:pPr>
            <a:r>
              <a:rPr lang="en-US" sz="1600" dirty="0"/>
              <a:t>Timeout – return to breakouts to plan for closing strategy</a:t>
            </a:r>
          </a:p>
          <a:p>
            <a:pPr marL="342900" indent="-342900">
              <a:buAutoNum type="arabicPeriod" startAt="3"/>
            </a:pPr>
            <a:r>
              <a:rPr lang="en-US" sz="1600" dirty="0"/>
              <a:t>Give Closing arguments</a:t>
            </a:r>
          </a:p>
        </p:txBody>
      </p:sp>
      <p:sp>
        <p:nvSpPr>
          <p:cNvPr id="4" name="Slide Number Placeholder 3"/>
          <p:cNvSpPr>
            <a:spLocks noGrp="1"/>
          </p:cNvSpPr>
          <p:nvPr>
            <p:ph type="sldNum" sz="quarter" idx="5"/>
          </p:nvPr>
        </p:nvSpPr>
        <p:spPr/>
        <p:txBody>
          <a:bodyPr/>
          <a:lstStyle/>
          <a:p>
            <a:fld id="{30297127-1E13-4AA5-AC18-6841A99A8065}" type="slidenum">
              <a:rPr lang="en-US" smtClean="0"/>
              <a:t>6</a:t>
            </a:fld>
            <a:endParaRPr lang="en-US"/>
          </a:p>
        </p:txBody>
      </p:sp>
    </p:spTree>
    <p:extLst>
      <p:ext uri="{BB962C8B-B14F-4D97-AF65-F5344CB8AC3E}">
        <p14:creationId xmlns:p14="http://schemas.microsoft.com/office/powerpoint/2010/main" val="429460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Conduct a poll to determine who the group believes won the debate (NOT which view one agrees with)</a:t>
            </a:r>
          </a:p>
          <a:p>
            <a:pPr marL="228600" indent="-228600">
              <a:buAutoNum type="arabicPeriod"/>
            </a:pPr>
            <a:r>
              <a:rPr lang="en-US" sz="1600" dirty="0"/>
              <a:t>Emphasize that their vote should reflect which team made the best argument not who argued on the side you agree with. </a:t>
            </a:r>
          </a:p>
          <a:p>
            <a:pPr marL="228600" indent="-228600">
              <a:buAutoNum type="arabicPeriod"/>
            </a:pPr>
            <a:r>
              <a:rPr lang="en-US" sz="1600" dirty="0"/>
              <a:t>Launch the POLL</a:t>
            </a:r>
          </a:p>
          <a:p>
            <a:pPr marL="228600" indent="-228600">
              <a:buAutoNum type="arabicPeriod"/>
            </a:pPr>
            <a:r>
              <a:rPr lang="en-US" sz="1600" dirty="0"/>
              <a:t>End the POLL and share results</a:t>
            </a:r>
          </a:p>
        </p:txBody>
      </p:sp>
      <p:sp>
        <p:nvSpPr>
          <p:cNvPr id="4" name="Slide Number Placeholder 3"/>
          <p:cNvSpPr>
            <a:spLocks noGrp="1"/>
          </p:cNvSpPr>
          <p:nvPr>
            <p:ph type="sldNum" sz="quarter" idx="5"/>
          </p:nvPr>
        </p:nvSpPr>
        <p:spPr/>
        <p:txBody>
          <a:bodyPr/>
          <a:lstStyle/>
          <a:p>
            <a:fld id="{30297127-1E13-4AA5-AC18-6841A99A8065}" type="slidenum">
              <a:rPr lang="en-US" smtClean="0"/>
              <a:t>7</a:t>
            </a:fld>
            <a:endParaRPr lang="en-US"/>
          </a:p>
        </p:txBody>
      </p:sp>
    </p:spTree>
    <p:extLst>
      <p:ext uri="{BB962C8B-B14F-4D97-AF65-F5344CB8AC3E}">
        <p14:creationId xmlns:p14="http://schemas.microsoft.com/office/powerpoint/2010/main" val="144494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Debrief the debate activity by leading a discussion which points out the following:</a:t>
            </a:r>
          </a:p>
          <a:p>
            <a:pPr marL="628650" lvl="1" indent="-171450">
              <a:buFont typeface="Arial" panose="020B0604020202020204" pitchFamily="34" charset="0"/>
              <a:buChar char="•"/>
            </a:pPr>
            <a:r>
              <a:rPr lang="en-US" sz="1600" dirty="0"/>
              <a:t>The first step in working with a team is to recognize that though easier to work alone it is ultimately better for completing the task, for the individual and for the whole to include others.</a:t>
            </a:r>
          </a:p>
          <a:p>
            <a:pPr marL="628650" lvl="1" indent="-171450">
              <a:buFont typeface="Arial" panose="020B0604020202020204" pitchFamily="34" charset="0"/>
              <a:buChar char="•"/>
            </a:pPr>
            <a:r>
              <a:rPr lang="en-US" sz="1600" dirty="0"/>
              <a:t>Leaders that choose to “do it all” often burnout</a:t>
            </a:r>
          </a:p>
          <a:p>
            <a:pPr marL="628650" lvl="1" indent="-171450">
              <a:buFont typeface="Arial" panose="020B0604020202020204" pitchFamily="34" charset="0"/>
              <a:buChar char="•"/>
            </a:pPr>
            <a:r>
              <a:rPr lang="en-US" sz="1600" dirty="0"/>
              <a:t>As judge of the debate, point out that everybody wins if they take their observations from the debate back to the club.</a:t>
            </a:r>
          </a:p>
        </p:txBody>
      </p:sp>
      <p:sp>
        <p:nvSpPr>
          <p:cNvPr id="4" name="Slide Number Placeholder 3"/>
          <p:cNvSpPr>
            <a:spLocks noGrp="1"/>
          </p:cNvSpPr>
          <p:nvPr>
            <p:ph type="sldNum" sz="quarter" idx="5"/>
          </p:nvPr>
        </p:nvSpPr>
        <p:spPr/>
        <p:txBody>
          <a:bodyPr/>
          <a:lstStyle/>
          <a:p>
            <a:fld id="{30297127-1E13-4AA5-AC18-6841A99A8065}" type="slidenum">
              <a:rPr lang="en-US" smtClean="0"/>
              <a:t>8</a:t>
            </a:fld>
            <a:endParaRPr lang="en-US"/>
          </a:p>
        </p:txBody>
      </p:sp>
    </p:spTree>
    <p:extLst>
      <p:ext uri="{BB962C8B-B14F-4D97-AF65-F5344CB8AC3E}">
        <p14:creationId xmlns:p14="http://schemas.microsoft.com/office/powerpoint/2010/main" val="218851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509588"/>
            <a:ext cx="5486400" cy="3086100"/>
          </a:xfrm>
        </p:spPr>
      </p:sp>
      <p:sp>
        <p:nvSpPr>
          <p:cNvPr id="3" name="Notes Placeholder 2"/>
          <p:cNvSpPr>
            <a:spLocks noGrp="1"/>
          </p:cNvSpPr>
          <p:nvPr>
            <p:ph type="body" idx="1"/>
          </p:nvPr>
        </p:nvSpPr>
        <p:spPr>
          <a:xfrm>
            <a:off x="685800" y="3923894"/>
            <a:ext cx="5486400" cy="2107255"/>
          </a:xfrm>
        </p:spPr>
        <p:txBody>
          <a:bodyPr/>
          <a:lstStyle/>
          <a:p>
            <a:pPr marL="228600" indent="-228600">
              <a:buAutoNum type="arabicPeriod"/>
            </a:pPr>
            <a:r>
              <a:rPr lang="en-US" sz="1600" dirty="0"/>
              <a:t>This exercise looks at a situation in which officers in a new club were overwhelmed as the Rotary club grew</a:t>
            </a:r>
          </a:p>
          <a:p>
            <a:pPr lvl="1"/>
            <a:r>
              <a:rPr lang="en-US" sz="1600" b="1" dirty="0"/>
              <a:t>Let’s explore another aspect of teambuilding. Turn to page 39, INSERT TB-2 Urbana University of Illinois Exercise. Follow along while I read the narrative.</a:t>
            </a:r>
          </a:p>
          <a:p>
            <a:pPr marL="228600" indent="-228600">
              <a:buAutoNum type="arabicPeriod"/>
            </a:pPr>
            <a:r>
              <a:rPr lang="en-US" sz="1600" dirty="0"/>
              <a:t>Read the exercise to the group.</a:t>
            </a:r>
          </a:p>
          <a:p>
            <a:pPr marL="228600" indent="-228600">
              <a:buAutoNum type="arabicPeriod"/>
            </a:pPr>
            <a:r>
              <a:rPr lang="en-US" sz="1600" dirty="0"/>
              <a:t>Divide the group into two (2) or three (3) groups.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a:p>
        </p:txBody>
      </p:sp>
    </p:spTree>
    <p:extLst>
      <p:ext uri="{BB962C8B-B14F-4D97-AF65-F5344CB8AC3E}">
        <p14:creationId xmlns:p14="http://schemas.microsoft.com/office/powerpoint/2010/main" val="345328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6A4B53A7-3209-46A6-9454-F38EAC8F11E7}" type="datetimeFigureOut">
              <a:rPr lang="en-US" smtClean="0"/>
              <a:t>2/7/2026</a:t>
            </a:fld>
            <a:endParaRPr lang="en-US"/>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6A4B53A7-3209-46A6-9454-F38EAC8F11E7}" type="datetimeFigureOut">
              <a:rPr lang="en-US" smtClean="0"/>
              <a:t>2/7/2026</a:t>
            </a:fld>
            <a:endParaRPr lang="en-US"/>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6A4B53A7-3209-46A6-9454-F38EAC8F11E7}" type="datetimeFigureOut">
              <a:rPr lang="en-US" smtClean="0"/>
              <a:t>2/7/2026</a:t>
            </a:fld>
            <a:endParaRPr lang="en-US"/>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6A4B53A7-3209-46A6-9454-F38EAC8F11E7}" type="datetimeFigureOut">
              <a:rPr lang="en-US" smtClean="0"/>
              <a:t>2/7/2026</a:t>
            </a:fld>
            <a:endParaRPr lang="en-US"/>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6A4B53A7-3209-46A6-9454-F38EAC8F11E7}" type="datetimeFigureOut">
              <a:rPr lang="en-US" smtClean="0"/>
              <a:t>2/7/2026</a:t>
            </a:fld>
            <a:endParaRPr lang="en-US"/>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6A4B53A7-3209-46A6-9454-F38EAC8F11E7}" type="datetimeFigureOut">
              <a:rPr lang="en-US" smtClean="0"/>
              <a:t>2/7/2026</a:t>
            </a:fld>
            <a:endParaRPr lang="en-US"/>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6A4B53A7-3209-46A6-9454-F38EAC8F11E7}" type="datetimeFigureOut">
              <a:rPr lang="en-US" smtClean="0"/>
              <a:t>2/7/2026</a:t>
            </a:fld>
            <a:endParaRPr lang="en-US"/>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6A4B53A7-3209-46A6-9454-F38EAC8F11E7}" type="datetimeFigureOut">
              <a:rPr lang="en-US" smtClean="0"/>
              <a:t>2/7/2026</a:t>
            </a:fld>
            <a:endParaRPr lang="en-US"/>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6A4B53A7-3209-46A6-9454-F38EAC8F11E7}" type="datetimeFigureOut">
              <a:rPr lang="en-US" smtClean="0"/>
              <a:t>2/7/2026</a:t>
            </a:fld>
            <a:endParaRPr lang="en-US"/>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6A4B53A7-3209-46A6-9454-F38EAC8F11E7}" type="datetimeFigureOut">
              <a:rPr lang="en-US" smtClean="0"/>
              <a:t>2/7/2026</a:t>
            </a:fld>
            <a:endParaRPr lang="en-US"/>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6A4B53A7-3209-46A6-9454-F38EAC8F11E7}" type="datetimeFigureOut">
              <a:rPr lang="en-US" smtClean="0"/>
              <a:t>2/7/2026</a:t>
            </a:fld>
            <a:endParaRPr lang="en-US"/>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2/7/2026</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Team Building</a:t>
            </a:r>
            <a:br>
              <a:rPr lang="en-US" sz="7200" b="1" dirty="0">
                <a:solidFill>
                  <a:schemeClr val="bg1"/>
                </a:solidFill>
              </a:rPr>
            </a:br>
            <a:r>
              <a:rPr lang="en-US" sz="5400" b="1" dirty="0">
                <a:solidFill>
                  <a:schemeClr val="bg1"/>
                </a:solidFill>
              </a:rPr>
              <a:t>RLI - Part 2</a:t>
            </a:r>
          </a:p>
        </p:txBody>
      </p:sp>
      <p:grpSp>
        <p:nvGrpSpPr>
          <p:cNvPr id="5" name="Group 4">
            <a:extLst>
              <a:ext uri="{FF2B5EF4-FFF2-40B4-BE49-F238E27FC236}">
                <a16:creationId xmlns:a16="http://schemas.microsoft.com/office/drawing/2014/main" id="{20762C89-0B8D-47F9-B762-70F4787FBC1C}"/>
              </a:ext>
            </a:extLst>
          </p:cNvPr>
          <p:cNvGrpSpPr/>
          <p:nvPr/>
        </p:nvGrpSpPr>
        <p:grpSpPr>
          <a:xfrm>
            <a:off x="1020857" y="370118"/>
            <a:ext cx="10150285" cy="1865219"/>
            <a:chOff x="1020856" y="886868"/>
            <a:chExt cx="10150285" cy="1865219"/>
          </a:xfrm>
        </p:grpSpPr>
        <p:pic>
          <p:nvPicPr>
            <p:cNvPr id="7" name="Picture 6" descr="A picture containing drawing&#10;&#10;Description automatically generated">
              <a:extLst>
                <a:ext uri="{FF2B5EF4-FFF2-40B4-BE49-F238E27FC236}">
                  <a16:creationId xmlns:a16="http://schemas.microsoft.com/office/drawing/2014/main" id="{FC1A94E0-A806-49BA-BE8B-7EDE504FC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6" y="903285"/>
              <a:ext cx="10150285" cy="1848802"/>
            </a:xfrm>
            <a:prstGeom prst="rect">
              <a:avLst/>
            </a:prstGeom>
          </p:spPr>
        </p:pic>
        <p:pic>
          <p:nvPicPr>
            <p:cNvPr id="4" name="Picture 3" descr="A sign on a pole&#10;&#10;Description automatically generated">
              <a:extLst>
                <a:ext uri="{FF2B5EF4-FFF2-40B4-BE49-F238E27FC236}">
                  <a16:creationId xmlns:a16="http://schemas.microsoft.com/office/drawing/2014/main" id="{6C7D0342-2AD8-4141-8D04-06C37694B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93" y="886868"/>
              <a:ext cx="1865219" cy="1865219"/>
            </a:xfrm>
            <a:prstGeom prst="rect">
              <a:avLst/>
            </a:prstGeom>
          </p:spPr>
        </p:pic>
      </p:grpSp>
    </p:spTree>
    <p:extLst>
      <p:ext uri="{BB962C8B-B14F-4D97-AF65-F5344CB8AC3E}">
        <p14:creationId xmlns:p14="http://schemas.microsoft.com/office/powerpoint/2010/main" val="294901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ers">
            <a:extLst>
              <a:ext uri="{FF2B5EF4-FFF2-40B4-BE49-F238E27FC236}">
                <a16:creationId xmlns:a16="http://schemas.microsoft.com/office/drawing/2014/main" id="{072B91FD-BC71-4A03-9E4A-6376D3AE1D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675" y="1410905"/>
            <a:ext cx="4032621" cy="4032621"/>
          </a:xfrm>
          <a:prstGeom prst="rect">
            <a:avLst/>
          </a:prstGeom>
        </p:spPr>
      </p:pic>
      <p:sp>
        <p:nvSpPr>
          <p:cNvPr id="32" name="Right Triangle 3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ECD32D-D649-4C9D-903E-1BA35B9A3069}"/>
              </a:ext>
            </a:extLst>
          </p:cNvPr>
          <p:cNvSpPr>
            <a:spLocks noGrp="1"/>
          </p:cNvSpPr>
          <p:nvPr>
            <p:ph type="title"/>
          </p:nvPr>
        </p:nvSpPr>
        <p:spPr>
          <a:xfrm>
            <a:off x="5207932" y="783779"/>
            <a:ext cx="6163453" cy="5296590"/>
          </a:xfrm>
          <a:solidFill>
            <a:srgbClr val="1D4971"/>
          </a:solidFill>
        </p:spPr>
        <p:txBody>
          <a:bodyPr vert="horz" lIns="91440" tIns="45720" rIns="91440" bIns="45720" rtlCol="0" anchor="b">
            <a:normAutofit/>
          </a:bodyPr>
          <a:lstStyle/>
          <a:p>
            <a:pPr algn="ctr"/>
            <a:r>
              <a:rPr lang="en-US" sz="8000" kern="1200" dirty="0">
                <a:solidFill>
                  <a:schemeClr val="bg1"/>
                </a:solidFill>
                <a:latin typeface="+mn-lt"/>
                <a:ea typeface="+mj-ea"/>
                <a:cs typeface="+mj-cs"/>
              </a:rPr>
              <a:t>How can this club build a team?</a:t>
            </a:r>
            <a:br>
              <a:rPr lang="en-US" sz="8000" kern="1200" dirty="0">
                <a:solidFill>
                  <a:schemeClr val="bg1"/>
                </a:solidFill>
                <a:latin typeface="+mn-lt"/>
                <a:ea typeface="+mj-ea"/>
                <a:cs typeface="+mj-cs"/>
              </a:rPr>
            </a:br>
            <a:endParaRPr lang="en-US" sz="8000" kern="1200" dirty="0">
              <a:solidFill>
                <a:schemeClr val="bg1"/>
              </a:solidFill>
              <a:latin typeface="+mn-lt"/>
              <a:ea typeface="+mj-ea"/>
              <a:cs typeface="+mj-cs"/>
            </a:endParaRPr>
          </a:p>
        </p:txBody>
      </p:sp>
    </p:spTree>
    <p:extLst>
      <p:ext uri="{BB962C8B-B14F-4D97-AF65-F5344CB8AC3E}">
        <p14:creationId xmlns:p14="http://schemas.microsoft.com/office/powerpoint/2010/main" val="1063445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52FE-5158-0CE1-E293-8C9BC7B35865}"/>
              </a:ext>
            </a:extLst>
          </p:cNvPr>
          <p:cNvSpPr>
            <a:spLocks noGrp="1"/>
          </p:cNvSpPr>
          <p:nvPr>
            <p:ph type="title"/>
          </p:nvPr>
        </p:nvSpPr>
        <p:spPr/>
        <p:txBody>
          <a:bodyPr/>
          <a:lstStyle/>
          <a:p>
            <a:r>
              <a:rPr lang="en-US" dirty="0">
                <a:solidFill>
                  <a:schemeClr val="bg1"/>
                </a:solidFill>
              </a:rPr>
              <a:t>BREAKOUT INSTRUCTIONS</a:t>
            </a:r>
          </a:p>
        </p:txBody>
      </p:sp>
      <p:sp>
        <p:nvSpPr>
          <p:cNvPr id="3" name="Content Placeholder 2">
            <a:extLst>
              <a:ext uri="{FF2B5EF4-FFF2-40B4-BE49-F238E27FC236}">
                <a16:creationId xmlns:a16="http://schemas.microsoft.com/office/drawing/2014/main" id="{5CD05D7F-AAC9-8E07-DF02-CBEC5BBE0B49}"/>
              </a:ext>
            </a:extLst>
          </p:cNvPr>
          <p:cNvSpPr>
            <a:spLocks noGrp="1"/>
          </p:cNvSpPr>
          <p:nvPr>
            <p:ph sz="half" idx="1"/>
          </p:nvPr>
        </p:nvSpPr>
        <p:spPr>
          <a:xfrm>
            <a:off x="838200" y="1600200"/>
            <a:ext cx="2499360" cy="4576763"/>
          </a:xfrm>
        </p:spPr>
        <p:txBody>
          <a:bodyPr>
            <a:noAutofit/>
          </a:bodyPr>
          <a:lstStyle/>
          <a:p>
            <a:pPr marL="0" indent="0">
              <a:buNone/>
            </a:pPr>
            <a:r>
              <a:rPr lang="en-US" sz="2200" b="1" dirty="0">
                <a:solidFill>
                  <a:schemeClr val="bg1"/>
                </a:solidFill>
              </a:rPr>
              <a:t>Given the situation facing this club develop a recommendation on how this club can build a team. </a:t>
            </a:r>
          </a:p>
          <a:p>
            <a:pPr marL="0" indent="0">
              <a:buNone/>
            </a:pPr>
            <a:r>
              <a:rPr lang="en-US" sz="2200" b="1" dirty="0">
                <a:solidFill>
                  <a:schemeClr val="bg1"/>
                </a:solidFill>
              </a:rPr>
              <a:t>What specific steps do they need to follow. We’ll breakout into groups now.</a:t>
            </a:r>
            <a:endParaRPr lang="en-US" sz="2200" dirty="0">
              <a:solidFill>
                <a:schemeClr val="bg1"/>
              </a:solidFill>
            </a:endParaRPr>
          </a:p>
        </p:txBody>
      </p:sp>
      <p:sp>
        <p:nvSpPr>
          <p:cNvPr id="4" name="Content Placeholder 3">
            <a:extLst>
              <a:ext uri="{FF2B5EF4-FFF2-40B4-BE49-F238E27FC236}">
                <a16:creationId xmlns:a16="http://schemas.microsoft.com/office/drawing/2014/main" id="{A90D6B14-CD64-0682-39BC-AF3462835CCA}"/>
              </a:ext>
            </a:extLst>
          </p:cNvPr>
          <p:cNvSpPr>
            <a:spLocks noGrp="1"/>
          </p:cNvSpPr>
          <p:nvPr>
            <p:ph sz="half" idx="2"/>
          </p:nvPr>
        </p:nvSpPr>
        <p:spPr>
          <a:xfrm>
            <a:off x="3543300" y="1600200"/>
            <a:ext cx="8305800" cy="4576763"/>
          </a:xfrm>
          <a:solidFill>
            <a:schemeClr val="bg1"/>
          </a:solidFill>
        </p:spPr>
        <p:txBody>
          <a:bodyPr>
            <a:noAutofit/>
          </a:bodyPr>
          <a:lstStyle/>
          <a:p>
            <a:pPr marL="0" indent="0">
              <a:buNone/>
            </a:pPr>
            <a:r>
              <a:rPr lang="en-US" sz="1600" b="1" dirty="0"/>
              <a:t>Background:  </a:t>
            </a:r>
            <a:r>
              <a:rPr lang="en-US" sz="1600" dirty="0"/>
              <a:t>The club began six months ago with four leaders who had become impressed with Rotary through Polio Plus activity and results. They started meeting weekly on Wednesdays at 5:30 and agreed amongst themselves that they would bring together a strong group of leaders like themselves within the next year. The four took on the ofﬁces of President, Vice President, Secretary, and Treasurer. To date they have recruited 26 new members.</a:t>
            </a:r>
          </a:p>
          <a:p>
            <a:pPr marL="0" indent="0">
              <a:buNone/>
            </a:pPr>
            <a:r>
              <a:rPr lang="en-US" sz="1600" dirty="0"/>
              <a:t>Within a month, a community service project was accomplished each month. These projects were being so well accomplished by the team of four that new members were recruited by each new project. Each club meeting was a planning meeting for next month‛s project or a speaker from the community describing a speciﬁc need. New members were put in charge of certain parts of the service projects. As members became excited about what the club was able to accomplish, they started to recommend their friends for membership. </a:t>
            </a:r>
          </a:p>
          <a:p>
            <a:pPr marL="0" indent="0">
              <a:buNone/>
            </a:pPr>
            <a:r>
              <a:rPr lang="en-US" sz="1600" dirty="0"/>
              <a:t>New members were also recruited from the club program speakers.</a:t>
            </a:r>
          </a:p>
          <a:p>
            <a:pPr marL="0" indent="0">
              <a:buNone/>
            </a:pPr>
            <a:r>
              <a:rPr lang="en-US" sz="1600" b="1" dirty="0"/>
              <a:t>Current Situation:</a:t>
            </a:r>
            <a:r>
              <a:rPr lang="en-US" sz="1600" dirty="0"/>
              <a:t> </a:t>
            </a:r>
          </a:p>
          <a:p>
            <a:pPr marL="0" indent="0">
              <a:buNone/>
            </a:pPr>
            <a:r>
              <a:rPr lang="en-US" sz="1600" dirty="0"/>
              <a:t>In two weeks, they will install and welcome ten more members. But the group of four are getting overwhelmed with everything. So, President Jack told the other ofﬁcers, “we need to build an effective team to help carry the leadership load. I am appointing a committee to produce a recommendation on how we can build a team.”</a:t>
            </a:r>
          </a:p>
        </p:txBody>
      </p:sp>
    </p:spTree>
    <p:extLst>
      <p:ext uri="{BB962C8B-B14F-4D97-AF65-F5344CB8AC3E}">
        <p14:creationId xmlns:p14="http://schemas.microsoft.com/office/powerpoint/2010/main" val="1416207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D497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D1AE84-DCA2-4E0C-A056-E7CFD614EDD3}"/>
              </a:ext>
            </a:extLst>
          </p:cNvPr>
          <p:cNvSpPr>
            <a:spLocks noGrp="1"/>
          </p:cNvSpPr>
          <p:nvPr>
            <p:ph type="title"/>
          </p:nvPr>
        </p:nvSpPr>
        <p:spPr>
          <a:xfrm>
            <a:off x="1483250" y="733706"/>
            <a:ext cx="4227101" cy="1276478"/>
          </a:xfrm>
          <a:solidFill>
            <a:srgbClr val="FFC000"/>
          </a:solidFill>
        </p:spPr>
        <p:txBody>
          <a:bodyPr anchor="ctr">
            <a:normAutofit/>
          </a:bodyPr>
          <a:lstStyle/>
          <a:p>
            <a:r>
              <a:rPr lang="en-US" sz="3600" b="1" dirty="0">
                <a:solidFill>
                  <a:srgbClr val="1D4971"/>
                </a:solidFill>
              </a:rPr>
              <a:t>Club Organization – Committee Structure</a:t>
            </a:r>
          </a:p>
        </p:txBody>
      </p:sp>
      <p:sp>
        <p:nvSpPr>
          <p:cNvPr id="3" name="Content Placeholder 2">
            <a:extLst>
              <a:ext uri="{FF2B5EF4-FFF2-40B4-BE49-F238E27FC236}">
                <a16:creationId xmlns:a16="http://schemas.microsoft.com/office/drawing/2014/main" id="{82BF854C-064E-4373-ABD2-BE032A33CFBF}"/>
              </a:ext>
            </a:extLst>
          </p:cNvPr>
          <p:cNvSpPr>
            <a:spLocks noGrp="1"/>
          </p:cNvSpPr>
          <p:nvPr>
            <p:ph idx="1"/>
          </p:nvPr>
        </p:nvSpPr>
        <p:spPr>
          <a:xfrm>
            <a:off x="1192007" y="2256790"/>
            <a:ext cx="4809586" cy="3290979"/>
          </a:xfrm>
        </p:spPr>
        <p:txBody>
          <a:bodyPr anchor="ctr">
            <a:normAutofit/>
          </a:bodyPr>
          <a:lstStyle/>
          <a:p>
            <a:r>
              <a:rPr lang="en-US" sz="3600" dirty="0">
                <a:solidFill>
                  <a:srgbClr val="FFC000"/>
                </a:solidFill>
              </a:rPr>
              <a:t>Each club is different</a:t>
            </a:r>
          </a:p>
          <a:p>
            <a:r>
              <a:rPr lang="en-US" sz="3600" dirty="0">
                <a:solidFill>
                  <a:srgbClr val="FFC000"/>
                </a:solidFill>
              </a:rPr>
              <a:t>Use Rotary resources as a guide</a:t>
            </a:r>
          </a:p>
          <a:p>
            <a:endParaRPr lang="en-US" sz="1800" dirty="0"/>
          </a:p>
        </p:txBody>
      </p:sp>
      <p:pic>
        <p:nvPicPr>
          <p:cNvPr id="4" name="Picture 3" descr="A screenshot of a cell phone&#10;&#10;Description automatically generated">
            <a:extLst>
              <a:ext uri="{FF2B5EF4-FFF2-40B4-BE49-F238E27FC236}">
                <a16:creationId xmlns:a16="http://schemas.microsoft.com/office/drawing/2014/main" id="{8C6328F5-8AA1-44C2-8939-790C6CD42B9F}"/>
              </a:ext>
            </a:extLst>
          </p:cNvPr>
          <p:cNvPicPr/>
          <p:nvPr/>
        </p:nvPicPr>
        <p:blipFill rotWithShape="1">
          <a:blip r:embed="rId3" cstate="print">
            <a:extLst>
              <a:ext uri="{28A0092B-C50C-407E-A947-70E740481C1C}">
                <a14:useLocalDpi xmlns:a14="http://schemas.microsoft.com/office/drawing/2010/main" val="0"/>
              </a:ext>
            </a:extLst>
          </a:blip>
          <a:srcRect r="2" b="47521"/>
          <a:stretch/>
        </p:blipFill>
        <p:spPr>
          <a:xfrm>
            <a:off x="6407254" y="662424"/>
            <a:ext cx="5657915" cy="4609180"/>
          </a:xfrm>
          <a:prstGeom prst="rect">
            <a:avLst/>
          </a:prstGeom>
        </p:spPr>
      </p:pic>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299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D497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6AD2-E54D-4279-A573-A1844810622C}"/>
              </a:ext>
            </a:extLst>
          </p:cNvPr>
          <p:cNvSpPr>
            <a:spLocks noGrp="1"/>
          </p:cNvSpPr>
          <p:nvPr>
            <p:ph type="title"/>
          </p:nvPr>
        </p:nvSpPr>
        <p:spPr/>
        <p:txBody>
          <a:bodyPr>
            <a:normAutofit/>
          </a:bodyPr>
          <a:lstStyle/>
          <a:p>
            <a:r>
              <a:rPr lang="en-US" sz="6000" b="1" dirty="0">
                <a:solidFill>
                  <a:srgbClr val="FFC000"/>
                </a:solidFill>
              </a:rPr>
              <a:t>What’s Next?</a:t>
            </a:r>
          </a:p>
        </p:txBody>
      </p:sp>
      <p:sp>
        <p:nvSpPr>
          <p:cNvPr id="3" name="Content Placeholder 2">
            <a:extLst>
              <a:ext uri="{FF2B5EF4-FFF2-40B4-BE49-F238E27FC236}">
                <a16:creationId xmlns:a16="http://schemas.microsoft.com/office/drawing/2014/main" id="{281ADF37-93B5-4453-B078-D54DC352B164}"/>
              </a:ext>
            </a:extLst>
          </p:cNvPr>
          <p:cNvSpPr>
            <a:spLocks noGrp="1"/>
          </p:cNvSpPr>
          <p:nvPr>
            <p:ph idx="1"/>
          </p:nvPr>
        </p:nvSpPr>
        <p:spPr>
          <a:xfrm>
            <a:off x="449685" y="2286827"/>
            <a:ext cx="7295245" cy="3021153"/>
          </a:xfrm>
        </p:spPr>
        <p:txBody>
          <a:bodyPr>
            <a:normAutofit/>
          </a:bodyPr>
          <a:lstStyle/>
          <a:p>
            <a:pPr marL="0" indent="0">
              <a:buNone/>
            </a:pPr>
            <a:r>
              <a:rPr lang="en-US" sz="4000" dirty="0">
                <a:solidFill>
                  <a:srgbClr val="FFC000"/>
                </a:solidFill>
              </a:rPr>
              <a:t>Reflecting on all we have talked about today – What would you do to make effective use of teams and committees in your club?</a:t>
            </a:r>
          </a:p>
          <a:p>
            <a:endParaRPr lang="en-US" dirty="0"/>
          </a:p>
        </p:txBody>
      </p:sp>
      <p:pic>
        <p:nvPicPr>
          <p:cNvPr id="5" name="Graphic 4" descr="Board Room">
            <a:extLst>
              <a:ext uri="{FF2B5EF4-FFF2-40B4-BE49-F238E27FC236}">
                <a16:creationId xmlns:a16="http://schemas.microsoft.com/office/drawing/2014/main" id="{7E4B86D6-FD82-45F0-BE83-776B026E2D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4957" y="1417216"/>
            <a:ext cx="3620021" cy="3620021"/>
          </a:xfrm>
          <a:prstGeom prst="rect">
            <a:avLst/>
          </a:prstGeom>
        </p:spPr>
      </p:pic>
    </p:spTree>
    <p:extLst>
      <p:ext uri="{BB962C8B-B14F-4D97-AF65-F5344CB8AC3E}">
        <p14:creationId xmlns:p14="http://schemas.microsoft.com/office/powerpoint/2010/main" val="352515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275513" y="111994"/>
            <a:ext cx="2019549" cy="1100020"/>
          </a:xfrm>
        </p:spPr>
        <p:txBody>
          <a:bodyPr>
            <a:normAutofit/>
          </a:bodyPr>
          <a:lstStyle/>
          <a:p>
            <a:pPr algn="r"/>
            <a:r>
              <a:rPr lang="en-US" sz="5600" dirty="0">
                <a:ln>
                  <a:solidFill>
                    <a:srgbClr val="FFC000"/>
                  </a:solidFill>
                </a:ln>
                <a:solidFill>
                  <a:srgbClr val="FF9900"/>
                </a:solidFill>
              </a:rPr>
              <a:t>Goals:</a:t>
            </a:r>
          </a:p>
        </p:txBody>
      </p:sp>
      <p:graphicFrame>
        <p:nvGraphicFramePr>
          <p:cNvPr id="5" name="Content Placeholder 2">
            <a:extLst>
              <a:ext uri="{FF2B5EF4-FFF2-40B4-BE49-F238E27FC236}">
                <a16:creationId xmlns:a16="http://schemas.microsoft.com/office/drawing/2014/main" id="{F4581389-604F-47B6-98AE-00D043EB3688}"/>
              </a:ext>
            </a:extLst>
          </p:cNvPr>
          <p:cNvGraphicFramePr>
            <a:graphicFrameLocks noGrp="1"/>
          </p:cNvGraphicFramePr>
          <p:nvPr>
            <p:ph idx="1"/>
            <p:extLst>
              <p:ext uri="{D42A27DB-BD31-4B8C-83A1-F6EECF244321}">
                <p14:modId xmlns:p14="http://schemas.microsoft.com/office/powerpoint/2010/main" val="2965897895"/>
              </p:ext>
            </p:extLst>
          </p:nvPr>
        </p:nvGraphicFramePr>
        <p:xfrm>
          <a:off x="3706695" y="558459"/>
          <a:ext cx="8100725" cy="5915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7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1">
            <a:extLst>
              <a:ext uri="{FF2B5EF4-FFF2-40B4-BE49-F238E27FC236}">
                <a16:creationId xmlns:a16="http://schemas.microsoft.com/office/drawing/2014/main" id="{0E78DAFB-5A74-424C-BC4C-2C3E84558041}"/>
              </a:ext>
            </a:extLst>
          </p:cNvPr>
          <p:cNvGraphicFramePr/>
          <p:nvPr>
            <p:extLst>
              <p:ext uri="{D42A27DB-BD31-4B8C-83A1-F6EECF244321}">
                <p14:modId xmlns:p14="http://schemas.microsoft.com/office/powerpoint/2010/main" val="1064572122"/>
              </p:ext>
            </p:extLst>
          </p:nvPr>
        </p:nvGraphicFramePr>
        <p:xfrm>
          <a:off x="960864" y="12533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C18E110A-887F-47C8-BA70-F6845E01F3ED}"/>
              </a:ext>
            </a:extLst>
          </p:cNvPr>
          <p:cNvGrpSpPr/>
          <p:nvPr/>
        </p:nvGrpSpPr>
        <p:grpSpPr>
          <a:xfrm>
            <a:off x="2565229" y="460269"/>
            <a:ext cx="1828800" cy="1558776"/>
            <a:chOff x="2565229" y="840757"/>
            <a:chExt cx="1828800" cy="1178287"/>
          </a:xfrm>
        </p:grpSpPr>
        <p:sp>
          <p:nvSpPr>
            <p:cNvPr id="2" name="Arrow: Down 1">
              <a:extLst>
                <a:ext uri="{FF2B5EF4-FFF2-40B4-BE49-F238E27FC236}">
                  <a16:creationId xmlns:a16="http://schemas.microsoft.com/office/drawing/2014/main" id="{B55BAED6-998D-425F-8DAB-3535D7755E0D}"/>
                </a:ext>
              </a:extLst>
            </p:cNvPr>
            <p:cNvSpPr/>
            <p:nvPr/>
          </p:nvSpPr>
          <p:spPr>
            <a:xfrm>
              <a:off x="2565229" y="840757"/>
              <a:ext cx="1828800" cy="1178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843FB3-2BB9-40E7-ABFD-14907E640A5F}"/>
                </a:ext>
              </a:extLst>
            </p:cNvPr>
            <p:cNvSpPr txBox="1"/>
            <p:nvPr/>
          </p:nvSpPr>
          <p:spPr>
            <a:xfrm>
              <a:off x="3142099" y="840757"/>
              <a:ext cx="589144" cy="907335"/>
            </a:xfrm>
            <a:prstGeom prst="rect">
              <a:avLst/>
            </a:prstGeom>
            <a:noFill/>
          </p:spPr>
          <p:txBody>
            <a:bodyPr wrap="square" rtlCol="0">
              <a:spAutoFit/>
            </a:bodyPr>
            <a:lstStyle/>
            <a:p>
              <a:r>
                <a:rPr lang="en-US" sz="7200" dirty="0">
                  <a:solidFill>
                    <a:schemeClr val="bg1"/>
                  </a:solidFill>
                </a:rPr>
                <a:t>1</a:t>
              </a:r>
            </a:p>
          </p:txBody>
        </p:sp>
      </p:grpSp>
      <p:grpSp>
        <p:nvGrpSpPr>
          <p:cNvPr id="7" name="Group 6">
            <a:extLst>
              <a:ext uri="{FF2B5EF4-FFF2-40B4-BE49-F238E27FC236}">
                <a16:creationId xmlns:a16="http://schemas.microsoft.com/office/drawing/2014/main" id="{621A98B5-B41A-49FC-91D4-1C345F009E19}"/>
              </a:ext>
            </a:extLst>
          </p:cNvPr>
          <p:cNvGrpSpPr/>
          <p:nvPr/>
        </p:nvGrpSpPr>
        <p:grpSpPr>
          <a:xfrm>
            <a:off x="8087428" y="473943"/>
            <a:ext cx="1828800" cy="1558776"/>
            <a:chOff x="2565229" y="840757"/>
            <a:chExt cx="1828800" cy="1178287"/>
          </a:xfrm>
        </p:grpSpPr>
        <p:sp>
          <p:nvSpPr>
            <p:cNvPr id="8" name="Arrow: Down 7">
              <a:extLst>
                <a:ext uri="{FF2B5EF4-FFF2-40B4-BE49-F238E27FC236}">
                  <a16:creationId xmlns:a16="http://schemas.microsoft.com/office/drawing/2014/main" id="{B7801C01-823D-41BF-87A3-BA292EDAFFA9}"/>
                </a:ext>
              </a:extLst>
            </p:cNvPr>
            <p:cNvSpPr/>
            <p:nvPr/>
          </p:nvSpPr>
          <p:spPr>
            <a:xfrm>
              <a:off x="2565229" y="840757"/>
              <a:ext cx="1828800" cy="1178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51B877-00BD-4A9D-9F35-63E732FCEDBE}"/>
                </a:ext>
              </a:extLst>
            </p:cNvPr>
            <p:cNvSpPr txBox="1"/>
            <p:nvPr/>
          </p:nvSpPr>
          <p:spPr>
            <a:xfrm>
              <a:off x="3142099" y="840757"/>
              <a:ext cx="589144" cy="907335"/>
            </a:xfrm>
            <a:prstGeom prst="rect">
              <a:avLst/>
            </a:prstGeom>
            <a:noFill/>
          </p:spPr>
          <p:txBody>
            <a:bodyPr wrap="square" rtlCol="0">
              <a:spAutoFit/>
            </a:bodyPr>
            <a:lstStyle/>
            <a:p>
              <a:r>
                <a:rPr lang="en-US" sz="7200" dirty="0">
                  <a:solidFill>
                    <a:schemeClr val="bg1"/>
                  </a:solidFill>
                </a:rPr>
                <a:t>2</a:t>
              </a:r>
            </a:p>
          </p:txBody>
        </p:sp>
      </p:grpSp>
    </p:spTree>
    <p:extLst>
      <p:ext uri="{BB962C8B-B14F-4D97-AF65-F5344CB8AC3E}">
        <p14:creationId xmlns:p14="http://schemas.microsoft.com/office/powerpoint/2010/main" val="2523015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5359-990F-495F-87B2-94B9AAF252D0}"/>
              </a:ext>
            </a:extLst>
          </p:cNvPr>
          <p:cNvSpPr>
            <a:spLocks noGrp="1"/>
          </p:cNvSpPr>
          <p:nvPr>
            <p:ph type="title"/>
          </p:nvPr>
        </p:nvSpPr>
        <p:spPr>
          <a:xfrm>
            <a:off x="6053668" y="803325"/>
            <a:ext cx="5314536" cy="1847821"/>
          </a:xfrm>
        </p:spPr>
        <p:txBody>
          <a:bodyPr>
            <a:noAutofit/>
          </a:bodyPr>
          <a:lstStyle/>
          <a:p>
            <a:r>
              <a:rPr lang="en-US" sz="6600" b="1" dirty="0">
                <a:solidFill>
                  <a:srgbClr val="1D4971"/>
                </a:solidFill>
              </a:rPr>
              <a:t>Let’s Have a Debate!</a:t>
            </a:r>
          </a:p>
        </p:txBody>
      </p:sp>
      <p:sp>
        <p:nvSpPr>
          <p:cNvPr id="17" name="Freeform: Shape 16">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Meeting">
            <a:extLst>
              <a:ext uri="{FF2B5EF4-FFF2-40B4-BE49-F238E27FC236}">
                <a16:creationId xmlns:a16="http://schemas.microsoft.com/office/drawing/2014/main" id="{4D8C76F5-DE05-4221-A597-F9FC4E68C3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3F3C7897-8EA6-4488-85D0-B4E2C5B08D06}"/>
              </a:ext>
            </a:extLst>
          </p:cNvPr>
          <p:cNvSpPr>
            <a:spLocks noGrp="1"/>
          </p:cNvSpPr>
          <p:nvPr>
            <p:ph idx="1"/>
          </p:nvPr>
        </p:nvSpPr>
        <p:spPr>
          <a:xfrm>
            <a:off x="5590866" y="3626914"/>
            <a:ext cx="6075405" cy="2356575"/>
          </a:xfrm>
          <a:solidFill>
            <a:srgbClr val="1D4971"/>
          </a:solidFill>
        </p:spPr>
        <p:txBody>
          <a:bodyPr anchor="t">
            <a:normAutofit lnSpcReduction="10000"/>
          </a:bodyPr>
          <a:lstStyle/>
          <a:p>
            <a:pPr marL="0" indent="0" algn="ctr">
              <a:buNone/>
            </a:pPr>
            <a:r>
              <a:rPr lang="en-US" sz="4300" b="1" u="sng" dirty="0">
                <a:effectLst/>
                <a:latin typeface="Calibri" panose="020F0502020204030204" pitchFamily="34" charset="0"/>
                <a:ea typeface="Calibri" panose="020F0502020204030204" pitchFamily="34" charset="0"/>
                <a:cs typeface="Times New Roman" panose="02020603050405020304" pitchFamily="18" charset="0"/>
              </a:rPr>
              <a:t>Resolved: </a:t>
            </a:r>
          </a:p>
          <a:p>
            <a:pPr marL="0" indent="0" algn="ctr">
              <a:buNone/>
            </a:pPr>
            <a:r>
              <a:rPr lang="en-US" sz="3900" b="1" dirty="0">
                <a:effectLst/>
                <a:latin typeface="Calibri" panose="020F0502020204030204" pitchFamily="34" charset="0"/>
                <a:ea typeface="Calibri" panose="020F0502020204030204" pitchFamily="34" charset="0"/>
                <a:cs typeface="Times New Roman" panose="02020603050405020304" pitchFamily="18" charset="0"/>
              </a:rPr>
              <a:t>The most effective committee is a committee of ONE.</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150926137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EECC-EBE0-0697-77FD-0176EE4E85BA}"/>
              </a:ext>
            </a:extLst>
          </p:cNvPr>
          <p:cNvSpPr>
            <a:spLocks noGrp="1"/>
          </p:cNvSpPr>
          <p:nvPr>
            <p:ph type="title"/>
          </p:nvPr>
        </p:nvSpPr>
        <p:spPr/>
        <p:txBody>
          <a:bodyPr/>
          <a:lstStyle/>
          <a:p>
            <a:r>
              <a:rPr lang="en-US" b="1" dirty="0">
                <a:solidFill>
                  <a:schemeClr val="bg1"/>
                </a:solidFill>
              </a:rPr>
              <a:t>Prepare for your Debate</a:t>
            </a:r>
            <a:r>
              <a:rPr lang="en-US" b="1" i="1" dirty="0">
                <a:solidFill>
                  <a:schemeClr val="bg1"/>
                </a:solidFill>
              </a:rPr>
              <a:t> (Instructions)</a:t>
            </a:r>
          </a:p>
        </p:txBody>
      </p:sp>
      <p:sp>
        <p:nvSpPr>
          <p:cNvPr id="3" name="Content Placeholder 2">
            <a:extLst>
              <a:ext uri="{FF2B5EF4-FFF2-40B4-BE49-F238E27FC236}">
                <a16:creationId xmlns:a16="http://schemas.microsoft.com/office/drawing/2014/main" id="{A97EAEC6-D6CC-DD8E-9758-7B4F25590B25}"/>
              </a:ext>
            </a:extLst>
          </p:cNvPr>
          <p:cNvSpPr>
            <a:spLocks noGrp="1"/>
          </p:cNvSpPr>
          <p:nvPr>
            <p:ph idx="1"/>
          </p:nvPr>
        </p:nvSpPr>
        <p:spPr>
          <a:xfrm>
            <a:off x="838200" y="1825625"/>
            <a:ext cx="10515600" cy="3341687"/>
          </a:xfrm>
        </p:spPr>
        <p:txBody>
          <a:bodyPr>
            <a:noAutofit/>
          </a:bodyPr>
          <a:lstStyle/>
          <a:p>
            <a:pPr marL="0" indent="0">
              <a:buNone/>
            </a:pPr>
            <a:r>
              <a:rPr lang="en-US" sz="2400" b="1" dirty="0">
                <a:solidFill>
                  <a:schemeClr val="bg1"/>
                </a:solidFill>
              </a:rPr>
              <a:t>In Rotary clubs, it can be challenging to put a successful committee structure in place. To open this discussion, we are going to debate the following proposition. </a:t>
            </a:r>
            <a:br>
              <a:rPr lang="en-US" sz="2400" b="1" dirty="0">
                <a:solidFill>
                  <a:schemeClr val="bg1"/>
                </a:solidFill>
              </a:rPr>
            </a:br>
            <a:endParaRPr lang="en-US" sz="2400" b="1" dirty="0">
              <a:solidFill>
                <a:schemeClr val="bg1"/>
              </a:solidFill>
            </a:endParaRPr>
          </a:p>
          <a:p>
            <a:pPr lvl="1"/>
            <a:r>
              <a:rPr lang="en-US" b="1" dirty="0">
                <a:solidFill>
                  <a:schemeClr val="bg1"/>
                </a:solidFill>
              </a:rPr>
              <a:t>RESOLVED: THE MOST EFFECTIVE COMMITTEE IS A COMMITTEE OF ONE</a:t>
            </a:r>
          </a:p>
          <a:p>
            <a:pPr marL="0" indent="0">
              <a:buNone/>
            </a:pPr>
            <a:endParaRPr lang="en-US" sz="2400" dirty="0">
              <a:solidFill>
                <a:schemeClr val="bg1"/>
              </a:solidFill>
            </a:endParaRPr>
          </a:p>
          <a:p>
            <a:pPr marL="0" indent="0">
              <a:buNone/>
            </a:pPr>
            <a:r>
              <a:rPr lang="en-US" sz="2400" dirty="0">
                <a:solidFill>
                  <a:schemeClr val="bg1"/>
                </a:solidFill>
              </a:rPr>
              <a:t>Assign one group to be the </a:t>
            </a:r>
            <a:r>
              <a:rPr lang="en-US" sz="2400" b="1" dirty="0">
                <a:solidFill>
                  <a:schemeClr val="bg1"/>
                </a:solidFill>
              </a:rPr>
              <a:t>Affirmative Team </a:t>
            </a:r>
            <a:r>
              <a:rPr lang="en-US" sz="2400" dirty="0">
                <a:solidFill>
                  <a:schemeClr val="bg1"/>
                </a:solidFill>
              </a:rPr>
              <a:t>(argues FOR the resolution) and the other to be the </a:t>
            </a:r>
            <a:r>
              <a:rPr lang="en-US" sz="2400" b="1" dirty="0">
                <a:solidFill>
                  <a:schemeClr val="bg1"/>
                </a:solidFill>
              </a:rPr>
              <a:t>Negative Team </a:t>
            </a:r>
            <a:r>
              <a:rPr lang="en-US" sz="2400" dirty="0">
                <a:solidFill>
                  <a:schemeClr val="bg1"/>
                </a:solidFill>
              </a:rPr>
              <a:t>(argues AGAINST the resolution.</a:t>
            </a:r>
          </a:p>
          <a:p>
            <a:pPr lvl="1"/>
            <a:r>
              <a:rPr lang="en-US" b="1" dirty="0">
                <a:solidFill>
                  <a:schemeClr val="bg1"/>
                </a:solidFill>
              </a:rPr>
              <a:t>In the breakout rooms you will have 8 minutes to formulate your strategy for the debate. Choose two (2) members of your team to present your case (AFF 1 and AFF 2; NEG 1 and NEG 2). </a:t>
            </a:r>
          </a:p>
          <a:p>
            <a:pPr>
              <a:buAutoNum type="arabicPeriod"/>
            </a:pPr>
            <a:r>
              <a:rPr lang="en-US" sz="2400" dirty="0">
                <a:solidFill>
                  <a:schemeClr val="bg1"/>
                </a:solidFill>
              </a:rPr>
              <a:t>Each team will have 8 minutes to determine their strategies. </a:t>
            </a:r>
          </a:p>
          <a:p>
            <a:pPr>
              <a:buAutoNum type="arabicPeriod"/>
            </a:pPr>
            <a:r>
              <a:rPr lang="en-US" sz="2400" dirty="0">
                <a:solidFill>
                  <a:schemeClr val="bg1"/>
                </a:solidFill>
              </a:rPr>
              <a:t>Two members from each team will present their team’s case.</a:t>
            </a:r>
          </a:p>
        </p:txBody>
      </p:sp>
    </p:spTree>
    <p:extLst>
      <p:ext uri="{BB962C8B-B14F-4D97-AF65-F5344CB8AC3E}">
        <p14:creationId xmlns:p14="http://schemas.microsoft.com/office/powerpoint/2010/main" val="99951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C352-8829-4822-A553-ABDF3AFB7672}"/>
              </a:ext>
            </a:extLst>
          </p:cNvPr>
          <p:cNvSpPr>
            <a:spLocks noGrp="1"/>
          </p:cNvSpPr>
          <p:nvPr>
            <p:ph type="title"/>
          </p:nvPr>
        </p:nvSpPr>
        <p:spPr>
          <a:xfrm>
            <a:off x="838200" y="365126"/>
            <a:ext cx="10515600" cy="892942"/>
          </a:xfrm>
        </p:spPr>
        <p:txBody>
          <a:bodyPr>
            <a:normAutofit fontScale="90000"/>
          </a:bodyPr>
          <a:lstStyle/>
          <a:p>
            <a:pPr algn="ctr"/>
            <a:r>
              <a:rPr lang="en-US" sz="6000" b="1" dirty="0">
                <a:solidFill>
                  <a:srgbClr val="FFC000"/>
                </a:solidFill>
              </a:rPr>
              <a:t>Modified Debate Format</a:t>
            </a:r>
          </a:p>
        </p:txBody>
      </p:sp>
      <p:graphicFrame>
        <p:nvGraphicFramePr>
          <p:cNvPr id="4" name="Content Placeholder 3">
            <a:extLst>
              <a:ext uri="{FF2B5EF4-FFF2-40B4-BE49-F238E27FC236}">
                <a16:creationId xmlns:a16="http://schemas.microsoft.com/office/drawing/2014/main" id="{7F369716-48AB-45B4-BA63-1DE9D57D0052}"/>
              </a:ext>
            </a:extLst>
          </p:cNvPr>
          <p:cNvGraphicFramePr>
            <a:graphicFrameLocks noGrp="1"/>
          </p:cNvGraphicFramePr>
          <p:nvPr>
            <p:ph idx="1"/>
            <p:extLst>
              <p:ext uri="{D42A27DB-BD31-4B8C-83A1-F6EECF244321}">
                <p14:modId xmlns:p14="http://schemas.microsoft.com/office/powerpoint/2010/main" val="3462518788"/>
              </p:ext>
            </p:extLst>
          </p:nvPr>
        </p:nvGraphicFramePr>
        <p:xfrm>
          <a:off x="953476" y="1258068"/>
          <a:ext cx="10285047" cy="5403590"/>
        </p:xfrm>
        <a:graphic>
          <a:graphicData uri="http://schemas.openxmlformats.org/drawingml/2006/table">
            <a:tbl>
              <a:tblPr firstRow="1" firstCol="1" bandRow="1">
                <a:tableStyleId>{5C22544A-7EE6-4342-B048-85BDC9FD1C3A}</a:tableStyleId>
              </a:tblPr>
              <a:tblGrid>
                <a:gridCol w="3426535">
                  <a:extLst>
                    <a:ext uri="{9D8B030D-6E8A-4147-A177-3AD203B41FA5}">
                      <a16:colId xmlns:a16="http://schemas.microsoft.com/office/drawing/2014/main" val="1467202696"/>
                    </a:ext>
                  </a:extLst>
                </a:gridCol>
                <a:gridCol w="3429256">
                  <a:extLst>
                    <a:ext uri="{9D8B030D-6E8A-4147-A177-3AD203B41FA5}">
                      <a16:colId xmlns:a16="http://schemas.microsoft.com/office/drawing/2014/main" val="1535036934"/>
                    </a:ext>
                  </a:extLst>
                </a:gridCol>
                <a:gridCol w="3429256">
                  <a:extLst>
                    <a:ext uri="{9D8B030D-6E8A-4147-A177-3AD203B41FA5}">
                      <a16:colId xmlns:a16="http://schemas.microsoft.com/office/drawing/2014/main" val="998684392"/>
                    </a:ext>
                  </a:extLst>
                </a:gridCol>
              </a:tblGrid>
              <a:tr h="411269">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TIMING</a:t>
                      </a:r>
                    </a:p>
                  </a:txBody>
                  <a:tcPr marL="68580" marR="68580" marT="0" marB="0" anchor="ct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TEAM</a:t>
                      </a:r>
                    </a:p>
                  </a:txBody>
                  <a:tcPr marL="68580" marR="68580" marT="0" marB="0" anchor="ct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TASK</a:t>
                      </a:r>
                    </a:p>
                  </a:txBody>
                  <a:tcPr marL="68580" marR="68580" marT="0" marB="0" anchor="ctr"/>
                </a:tc>
                <a:extLst>
                  <a:ext uri="{0D108BD9-81ED-4DB2-BD59-A6C34878D82A}">
                    <a16:rowId xmlns:a16="http://schemas.microsoft.com/office/drawing/2014/main" val="2170560833"/>
                  </a:ext>
                </a:extLst>
              </a:tr>
              <a:tr h="411269">
                <a:tc>
                  <a:txBody>
                    <a:bodyPr/>
                    <a:lstStyle/>
                    <a:p>
                      <a:pPr marL="0" marR="0">
                        <a:lnSpc>
                          <a:spcPct val="107000"/>
                        </a:lnSpc>
                        <a:spcBef>
                          <a:spcPts val="0"/>
                        </a:spcBef>
                        <a:spcAft>
                          <a:spcPts val="0"/>
                        </a:spcAft>
                      </a:pPr>
                      <a:r>
                        <a:rPr lang="en-US" sz="2400" dirty="0">
                          <a:effectLst/>
                        </a:rPr>
                        <a:t>2 minutes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Affirmative 1</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State your case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3644746"/>
                  </a:ext>
                </a:extLst>
              </a:tr>
              <a:tr h="411269">
                <a:tc>
                  <a:txBody>
                    <a:bodyPr/>
                    <a:lstStyle/>
                    <a:p>
                      <a:pPr marL="0" marR="0">
                        <a:lnSpc>
                          <a:spcPct val="107000"/>
                        </a:lnSpc>
                        <a:spcBef>
                          <a:spcPts val="0"/>
                        </a:spcBef>
                        <a:spcAft>
                          <a:spcPts val="0"/>
                        </a:spcAft>
                      </a:pPr>
                      <a:r>
                        <a:rPr lang="en-US" sz="2400" dirty="0">
                          <a:effectLst/>
                        </a:rPr>
                        <a:t>2 minutes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Negative 1</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Tear down the case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0344215"/>
                  </a:ext>
                </a:extLst>
              </a:tr>
              <a:tr h="841569">
                <a:tc>
                  <a:txBody>
                    <a:bodyPr/>
                    <a:lstStyle/>
                    <a:p>
                      <a:pPr marL="0" marR="0">
                        <a:lnSpc>
                          <a:spcPct val="107000"/>
                        </a:lnSpc>
                        <a:spcBef>
                          <a:spcPts val="0"/>
                        </a:spcBef>
                        <a:spcAft>
                          <a:spcPts val="0"/>
                        </a:spcAft>
                      </a:pPr>
                      <a:r>
                        <a:rPr lang="en-US" sz="2400" dirty="0">
                          <a:effectLst/>
                        </a:rPr>
                        <a:t>2 minutes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Affirmative 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Rebut, rebuild case</a:t>
                      </a:r>
                      <a:r>
                        <a:rPr lang="en-US" sz="2400" b="1">
                          <a:effectLst/>
                        </a:rPr>
                        <a:t>,     add </a:t>
                      </a:r>
                      <a:r>
                        <a:rPr lang="en-US" sz="2400" b="1" dirty="0">
                          <a:effectLst/>
                        </a:rPr>
                        <a:t>advantages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1780809"/>
                  </a:ext>
                </a:extLst>
              </a:tr>
              <a:tr h="841569">
                <a:tc>
                  <a:txBody>
                    <a:bodyPr/>
                    <a:lstStyle/>
                    <a:p>
                      <a:pPr marL="0" marR="0">
                        <a:lnSpc>
                          <a:spcPct val="107000"/>
                        </a:lnSpc>
                        <a:spcBef>
                          <a:spcPts val="0"/>
                        </a:spcBef>
                        <a:spcAft>
                          <a:spcPts val="0"/>
                        </a:spcAft>
                      </a:pPr>
                      <a:r>
                        <a:rPr lang="en-US" sz="2400" dirty="0">
                          <a:effectLst/>
                        </a:rPr>
                        <a:t>2 minutes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Negative 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Continue to tear        down case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8422711"/>
                  </a:ext>
                </a:extLst>
              </a:tr>
              <a:tr h="841569">
                <a:tc>
                  <a:txBody>
                    <a:bodyPr/>
                    <a:lstStyle/>
                    <a:p>
                      <a:pPr marL="0" marR="0">
                        <a:lnSpc>
                          <a:spcPct val="107000"/>
                        </a:lnSpc>
                        <a:spcBef>
                          <a:spcPts val="0"/>
                        </a:spcBef>
                        <a:spcAft>
                          <a:spcPts val="0"/>
                        </a:spcAft>
                      </a:pPr>
                      <a:r>
                        <a:rPr lang="en-US" sz="2400" dirty="0">
                          <a:effectLst/>
                        </a:rPr>
                        <a:t>2 minute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200"/>
                        </a:spcBef>
                        <a:spcAft>
                          <a:spcPts val="0"/>
                        </a:spcAft>
                      </a:pPr>
                      <a:r>
                        <a:rPr lang="en-US" sz="2400" b="1" dirty="0">
                          <a:effectLst/>
                        </a:rPr>
                        <a:t>TIMEOUT</a:t>
                      </a:r>
                    </a:p>
                  </a:txBody>
                  <a:tcPr marL="68580" marR="68580" marT="0" marB="0" anchor="ctr"/>
                </a:tc>
                <a:tc>
                  <a:txBody>
                    <a:bodyPr/>
                    <a:lstStyle/>
                    <a:p>
                      <a:pPr marL="0" marR="0" algn="ctr">
                        <a:lnSpc>
                          <a:spcPct val="107000"/>
                        </a:lnSpc>
                        <a:spcBef>
                          <a:spcPts val="0"/>
                        </a:spcBef>
                        <a:spcAft>
                          <a:spcPts val="0"/>
                        </a:spcAft>
                      </a:pPr>
                      <a:r>
                        <a:rPr lang="en-US" sz="2400" b="1" dirty="0">
                          <a:effectLst/>
                        </a:rPr>
                        <a:t> Return to breakouts to plan closing strategy</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8600355"/>
                  </a:ext>
                </a:extLst>
              </a:tr>
              <a:tr h="411269">
                <a:tc>
                  <a:txBody>
                    <a:bodyPr/>
                    <a:lstStyle/>
                    <a:p>
                      <a:pPr marL="0" marR="0">
                        <a:lnSpc>
                          <a:spcPct val="107000"/>
                        </a:lnSpc>
                        <a:spcBef>
                          <a:spcPts val="0"/>
                        </a:spcBef>
                        <a:spcAft>
                          <a:spcPts val="0"/>
                        </a:spcAft>
                      </a:pPr>
                      <a:r>
                        <a:rPr lang="en-US" sz="2400">
                          <a:effectLst/>
                        </a:rPr>
                        <a:t>1 minute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Negative 1</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Summarize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4742216"/>
                  </a:ext>
                </a:extLst>
              </a:tr>
              <a:tr h="411269">
                <a:tc>
                  <a:txBody>
                    <a:bodyPr/>
                    <a:lstStyle/>
                    <a:p>
                      <a:pPr marL="0" marR="0">
                        <a:lnSpc>
                          <a:spcPct val="107000"/>
                        </a:lnSpc>
                        <a:spcBef>
                          <a:spcPts val="0"/>
                        </a:spcBef>
                        <a:spcAft>
                          <a:spcPts val="0"/>
                        </a:spcAft>
                      </a:pPr>
                      <a:r>
                        <a:rPr lang="en-US" sz="2400">
                          <a:effectLst/>
                        </a:rPr>
                        <a:t>1 minute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Affirmative 1</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Summarize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487831"/>
                  </a:ext>
                </a:extLst>
              </a:tr>
              <a:tr h="411269">
                <a:tc>
                  <a:txBody>
                    <a:bodyPr/>
                    <a:lstStyle/>
                    <a:p>
                      <a:pPr marL="0" marR="0">
                        <a:lnSpc>
                          <a:spcPct val="107000"/>
                        </a:lnSpc>
                        <a:spcBef>
                          <a:spcPts val="0"/>
                        </a:spcBef>
                        <a:spcAft>
                          <a:spcPts val="0"/>
                        </a:spcAft>
                      </a:pPr>
                      <a:r>
                        <a:rPr lang="en-US" sz="2400">
                          <a:effectLst/>
                        </a:rPr>
                        <a:t>1 minute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Negative 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Conclude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7337082"/>
                  </a:ext>
                </a:extLst>
              </a:tr>
              <a:tr h="411269">
                <a:tc>
                  <a:txBody>
                    <a:bodyPr/>
                    <a:lstStyle/>
                    <a:p>
                      <a:pPr marL="0" marR="0">
                        <a:lnSpc>
                          <a:spcPct val="107000"/>
                        </a:lnSpc>
                        <a:spcBef>
                          <a:spcPts val="0"/>
                        </a:spcBef>
                        <a:spcAft>
                          <a:spcPts val="0"/>
                        </a:spcAft>
                      </a:pPr>
                      <a:r>
                        <a:rPr lang="en-US" sz="2400">
                          <a:effectLst/>
                        </a:rPr>
                        <a:t>1 minute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Affirmative 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Conclude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5983459"/>
                  </a:ext>
                </a:extLst>
              </a:tr>
            </a:tbl>
          </a:graphicData>
        </a:graphic>
      </p:graphicFrame>
    </p:spTree>
    <p:extLst>
      <p:ext uri="{BB962C8B-B14F-4D97-AF65-F5344CB8AC3E}">
        <p14:creationId xmlns:p14="http://schemas.microsoft.com/office/powerpoint/2010/main" val="2761265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B0CC-B666-43D1-BB79-CC6BAABC1398}"/>
              </a:ext>
            </a:extLst>
          </p:cNvPr>
          <p:cNvSpPr>
            <a:spLocks noGrp="1"/>
          </p:cNvSpPr>
          <p:nvPr>
            <p:ph type="title"/>
          </p:nvPr>
        </p:nvSpPr>
        <p:spPr/>
        <p:txBody>
          <a:bodyPr>
            <a:normAutofit/>
          </a:bodyPr>
          <a:lstStyle/>
          <a:p>
            <a:pPr algn="ctr"/>
            <a:r>
              <a:rPr lang="en-US" sz="6600" b="1" dirty="0">
                <a:solidFill>
                  <a:schemeClr val="accent1">
                    <a:lumMod val="20000"/>
                    <a:lumOff val="80000"/>
                  </a:schemeClr>
                </a:solidFill>
              </a:rPr>
              <a:t>Poll – Who Won the Debate?</a:t>
            </a:r>
          </a:p>
        </p:txBody>
      </p:sp>
      <p:graphicFrame>
        <p:nvGraphicFramePr>
          <p:cNvPr id="5" name="Content Placeholder 2">
            <a:extLst>
              <a:ext uri="{FF2B5EF4-FFF2-40B4-BE49-F238E27FC236}">
                <a16:creationId xmlns:a16="http://schemas.microsoft.com/office/drawing/2014/main" id="{28001011-386A-4C30-BCD5-AEDB494F8AD4}"/>
              </a:ext>
            </a:extLst>
          </p:cNvPr>
          <p:cNvGraphicFramePr>
            <a:graphicFrameLocks noGrp="1"/>
          </p:cNvGraphicFramePr>
          <p:nvPr>
            <p:ph idx="1"/>
            <p:extLst>
              <p:ext uri="{D42A27DB-BD31-4B8C-83A1-F6EECF244321}">
                <p14:modId xmlns:p14="http://schemas.microsoft.com/office/powerpoint/2010/main" val="40086515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112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5968CE-1630-4550-B814-29059B476F98}"/>
              </a:ext>
            </a:extLst>
          </p:cNvPr>
          <p:cNvSpPr>
            <a:spLocks noGrp="1"/>
          </p:cNvSpPr>
          <p:nvPr>
            <p:ph type="title"/>
          </p:nvPr>
        </p:nvSpPr>
        <p:spPr>
          <a:xfrm>
            <a:off x="1524000" y="1293338"/>
            <a:ext cx="9144000" cy="3274592"/>
          </a:xfrm>
          <a:solidFill>
            <a:srgbClr val="FFC000"/>
          </a:solidFill>
        </p:spPr>
        <p:txBody>
          <a:bodyPr vert="horz" lIns="91440" tIns="45720" rIns="91440" bIns="45720" rtlCol="0" anchor="ctr">
            <a:normAutofit/>
          </a:bodyPr>
          <a:lstStyle/>
          <a:p>
            <a:pPr algn="ctr"/>
            <a:r>
              <a:rPr lang="en-US" sz="7200" b="1" kern="1200" dirty="0">
                <a:solidFill>
                  <a:srgbClr val="1D4971"/>
                </a:solidFill>
                <a:latin typeface="+mj-lt"/>
                <a:ea typeface="+mj-ea"/>
                <a:cs typeface="+mj-cs"/>
              </a:rPr>
              <a:t>Group Teambuilding</a:t>
            </a:r>
          </a:p>
        </p:txBody>
      </p:sp>
      <p:sp>
        <p:nvSpPr>
          <p:cNvPr id="3" name="Content Placeholder 2">
            <a:extLst>
              <a:ext uri="{FF2B5EF4-FFF2-40B4-BE49-F238E27FC236}">
                <a16:creationId xmlns:a16="http://schemas.microsoft.com/office/drawing/2014/main" id="{6C119FDB-61B6-471F-BC75-5004E583174D}"/>
              </a:ext>
            </a:extLst>
          </p:cNvPr>
          <p:cNvSpPr>
            <a:spLocks noGrp="1"/>
          </p:cNvSpPr>
          <p:nvPr>
            <p:ph idx="1"/>
          </p:nvPr>
        </p:nvSpPr>
        <p:spPr>
          <a:xfrm>
            <a:off x="1524000" y="5514052"/>
            <a:ext cx="9144000" cy="651910"/>
          </a:xfrm>
        </p:spPr>
        <p:txBody>
          <a:bodyPr vert="horz" lIns="91440" tIns="45720" rIns="91440" bIns="45720" rtlCol="0" anchor="ctr">
            <a:noAutofit/>
          </a:bodyPr>
          <a:lstStyle/>
          <a:p>
            <a:pPr marL="0" indent="0" algn="ctr">
              <a:buNone/>
            </a:pPr>
            <a:r>
              <a:rPr lang="en-US" sz="4800" kern="1200" dirty="0">
                <a:solidFill>
                  <a:srgbClr val="1D4971"/>
                </a:solidFill>
                <a:latin typeface="+mn-lt"/>
                <a:ea typeface="+mn-ea"/>
                <a:cs typeface="+mn-cs"/>
              </a:rPr>
              <a:t>“How to carry the leadership load?”</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Graphic 4" descr="Users">
            <a:extLst>
              <a:ext uri="{FF2B5EF4-FFF2-40B4-BE49-F238E27FC236}">
                <a16:creationId xmlns:a16="http://schemas.microsoft.com/office/drawing/2014/main" id="{232266EF-3C72-47C5-A3D5-308D31B5B5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6180" y="1291892"/>
            <a:ext cx="1233519" cy="1233519"/>
          </a:xfrm>
          <a:prstGeom prst="rect">
            <a:avLst/>
          </a:prstGeom>
        </p:spPr>
      </p:pic>
    </p:spTree>
    <p:extLst>
      <p:ext uri="{BB962C8B-B14F-4D97-AF65-F5344CB8AC3E}">
        <p14:creationId xmlns:p14="http://schemas.microsoft.com/office/powerpoint/2010/main" val="2952214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8133AA-B33A-44C8-827E-BB9A5BEAB03E}"/>
              </a:ext>
            </a:extLst>
          </p:cNvPr>
          <p:cNvSpPr>
            <a:spLocks noGrp="1"/>
          </p:cNvSpPr>
          <p:nvPr>
            <p:ph type="title"/>
          </p:nvPr>
        </p:nvSpPr>
        <p:spPr>
          <a:xfrm>
            <a:off x="321732" y="4572000"/>
            <a:ext cx="7058306" cy="1964266"/>
          </a:xfrm>
          <a:solidFill>
            <a:srgbClr val="1D4971"/>
          </a:solidFill>
        </p:spPr>
        <p:txBody>
          <a:bodyPr>
            <a:normAutofit/>
          </a:bodyPr>
          <a:lstStyle/>
          <a:p>
            <a:pPr algn="ctr"/>
            <a:r>
              <a:rPr lang="en-US" sz="7200" b="1" dirty="0">
                <a:solidFill>
                  <a:srgbClr val="FFFFFF"/>
                </a:solidFill>
                <a:latin typeface="+mn-lt"/>
              </a:rPr>
              <a:t>Situation</a:t>
            </a:r>
          </a:p>
        </p:txBody>
      </p:sp>
      <p:pic>
        <p:nvPicPr>
          <p:cNvPr id="5" name="Picture 4" descr="Logo&#10;&#10;Description automatically generated">
            <a:extLst>
              <a:ext uri="{FF2B5EF4-FFF2-40B4-BE49-F238E27FC236}">
                <a16:creationId xmlns:a16="http://schemas.microsoft.com/office/drawing/2014/main" id="{8A4AA8CE-9A93-4A44-A930-675FEFC76B6D}"/>
              </a:ext>
            </a:extLst>
          </p:cNvPr>
          <p:cNvPicPr>
            <a:picLocks noChangeAspect="1"/>
          </p:cNvPicPr>
          <p:nvPr/>
        </p:nvPicPr>
        <p:blipFill rotWithShape="1">
          <a:blip r:embed="rId3">
            <a:extLst>
              <a:ext uri="{28A0092B-C50C-407E-A947-70E740481C1C}">
                <a14:useLocalDpi xmlns:a14="http://schemas.microsoft.com/office/drawing/2010/main" val="0"/>
              </a:ext>
            </a:extLst>
          </a:blip>
          <a:srcRect l="5253" r="3242" b="2"/>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8D77414-B1BF-4718-B40B-9CE4FE3AC174}"/>
              </a:ext>
            </a:extLst>
          </p:cNvPr>
          <p:cNvSpPr>
            <a:spLocks noGrp="1"/>
          </p:cNvSpPr>
          <p:nvPr>
            <p:ph idx="1"/>
          </p:nvPr>
        </p:nvSpPr>
        <p:spPr>
          <a:xfrm>
            <a:off x="7528841" y="321732"/>
            <a:ext cx="4335612" cy="6214534"/>
          </a:xfrm>
          <a:solidFill>
            <a:srgbClr val="FFCE33"/>
          </a:solidFill>
        </p:spPr>
        <p:txBody>
          <a:bodyPr anchor="ctr">
            <a:normAutofit/>
          </a:bodyPr>
          <a:lstStyle/>
          <a:p>
            <a:r>
              <a:rPr lang="en-US" b="1" dirty="0">
                <a:solidFill>
                  <a:srgbClr val="1D4971"/>
                </a:solidFill>
              </a:rPr>
              <a:t>New club</a:t>
            </a:r>
          </a:p>
          <a:p>
            <a:r>
              <a:rPr lang="en-US" b="1" dirty="0">
                <a:solidFill>
                  <a:srgbClr val="1D4971"/>
                </a:solidFill>
              </a:rPr>
              <a:t>Four enthusiastic officers</a:t>
            </a:r>
          </a:p>
          <a:p>
            <a:r>
              <a:rPr lang="en-US" b="1" dirty="0">
                <a:solidFill>
                  <a:srgbClr val="1D4971"/>
                </a:solidFill>
              </a:rPr>
              <a:t>Service projects attracted a lot of new members</a:t>
            </a:r>
          </a:p>
          <a:p>
            <a:r>
              <a:rPr lang="en-US" b="1" dirty="0">
                <a:solidFill>
                  <a:srgbClr val="1D4971"/>
                </a:solidFill>
              </a:rPr>
              <a:t>Load became too much for the four original officers</a:t>
            </a:r>
          </a:p>
          <a:p>
            <a:r>
              <a:rPr lang="en-US" b="1" dirty="0">
                <a:solidFill>
                  <a:srgbClr val="1D4971"/>
                </a:solidFill>
              </a:rPr>
              <a:t>Committee formed to find a solution</a:t>
            </a:r>
          </a:p>
        </p:txBody>
      </p:sp>
    </p:spTree>
    <p:extLst>
      <p:ext uri="{BB962C8B-B14F-4D97-AF65-F5344CB8AC3E}">
        <p14:creationId xmlns:p14="http://schemas.microsoft.com/office/powerpoint/2010/main" val="3799774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TotalTime>
  <Words>1869</Words>
  <Application>Microsoft Office PowerPoint</Application>
  <PresentationFormat>Widescreen</PresentationFormat>
  <Paragraphs>164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Team Building RLI - Part 2</vt:lpstr>
      <vt:lpstr>Goals:</vt:lpstr>
      <vt:lpstr>PowerPoint Presentation</vt:lpstr>
      <vt:lpstr>Let’s Have a Debate!</vt:lpstr>
      <vt:lpstr>Prepare for your Debate (Instructions)</vt:lpstr>
      <vt:lpstr>Modified Debate Format</vt:lpstr>
      <vt:lpstr>Poll – Who Won the Debate?</vt:lpstr>
      <vt:lpstr>Group Teambuilding</vt:lpstr>
      <vt:lpstr>Situation</vt:lpstr>
      <vt:lpstr>How can this club build a team? </vt:lpstr>
      <vt:lpstr>BREAKOUT INSTRUCTIONS</vt:lpstr>
      <vt:lpstr>Club Organization – Committee Structure</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Building RLI - Part 2</dc:title>
  <dc:creator>marcia scheideman</dc:creator>
  <cp:lastModifiedBy>Christopher Zabriskie</cp:lastModifiedBy>
  <cp:revision>2</cp:revision>
  <dcterms:created xsi:type="dcterms:W3CDTF">2020-11-21T01:57:40Z</dcterms:created>
  <dcterms:modified xsi:type="dcterms:W3CDTF">2026-02-07T19:51:37Z</dcterms:modified>
</cp:coreProperties>
</file>